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7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3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FE02-5AE0-4F40-9A02-099F01D28CA8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3239218" y="457200"/>
            <a:ext cx="2475782" cy="1851840"/>
          </a:xfrm>
          <a:prstGeom prst="downArrow">
            <a:avLst>
              <a:gd name="adj1" fmla="val 50000"/>
              <a:gd name="adj2" fmla="val 5099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69143" y="3185191"/>
            <a:ext cx="1817457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 Context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044992" y="3185191"/>
            <a:ext cx="166754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IOC Dependency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10000" y="1797643"/>
            <a:ext cx="13149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</a:t>
            </a:r>
            <a:r>
              <a:rPr lang="en-US" sz="1400" dirty="0" smtClean="0"/>
              <a:t>DTO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620386" y="1446024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Binder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0386" y="2144971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Filters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32791" y="4632991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Filters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20632" y="4284626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Response DTO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632791" y="4975003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Headers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31019" y="5318791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Body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2488759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DTO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064492" y="1707265"/>
            <a:ext cx="1371600" cy="724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AppHost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168504" y="969336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286000" y="969336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051008" y="969336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JSV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814240" y="969336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ProtoBuf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33512" y="969336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78103" y="609600"/>
            <a:ext cx="13716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QueryString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645735" y="609600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13496" y="609600"/>
            <a:ext cx="11430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FormData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64492" y="2449771"/>
            <a:ext cx="1371600" cy="343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 Host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81700" y="2685463"/>
            <a:ext cx="11049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IHttpRequest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981700" y="2919379"/>
            <a:ext cx="11049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IHttpResponse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3620386" y="2837863"/>
            <a:ext cx="1713614" cy="140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IService&lt;T&gt;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IRestService&lt;T&gt;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82315" y="5698316"/>
            <a:ext cx="8001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058302" y="5698316"/>
            <a:ext cx="781486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731147" y="5698316"/>
            <a:ext cx="681373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984364" y="5698316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ProtoBuf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124900" y="5698316"/>
            <a:ext cx="816936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462135" y="5698316"/>
            <a:ext cx="608713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JSV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057400" y="6053472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945220" y="6053472"/>
            <a:ext cx="664534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656716" y="6053472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byte[]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552508" y="6053472"/>
            <a:ext cx="911744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514756" y="6053472"/>
            <a:ext cx="1539062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IStreamWriter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16480" y="4283890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612687" y="5187658"/>
            <a:ext cx="1397713" cy="241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 &amp; MQ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5609144" y="4904730"/>
            <a:ext cx="1397713" cy="249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 Only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5602939" y="4621325"/>
            <a:ext cx="1403186" cy="24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Built-in Format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461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58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Demis Bellot</dc:creator>
  <cp:lastModifiedBy>Demis Bellot</cp:lastModifiedBy>
  <cp:revision>14</cp:revision>
  <dcterms:created xsi:type="dcterms:W3CDTF">2012-06-30T20:57:49Z</dcterms:created>
  <dcterms:modified xsi:type="dcterms:W3CDTF">2012-07-01T01:52:03Z</dcterms:modified>
</cp:coreProperties>
</file>