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B1CFE-5A10-4164-B745-874396787B8A}" v="34" dt="2023-11-17T12:23:53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>
        <p:scale>
          <a:sx n="100" d="100"/>
          <a:sy n="100" d="100"/>
        </p:scale>
        <p:origin x="1013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Lyn" userId="c7edfcec-8e1b-44a5-b320-97a8b99570dc" providerId="ADAL" clId="{E33B1CFE-5A10-4164-B745-874396787B8A}"/>
    <pc:docChg chg="undo custSel modSld modMainMaster">
      <pc:chgData name="Taylor, Lyn" userId="c7edfcec-8e1b-44a5-b320-97a8b99570dc" providerId="ADAL" clId="{E33B1CFE-5A10-4164-B745-874396787B8A}" dt="2023-11-17T12:31:56.981" v="1255" actId="2085"/>
      <pc:docMkLst>
        <pc:docMk/>
      </pc:docMkLst>
      <pc:sldChg chg="addSp delSp modSp mod">
        <pc:chgData name="Taylor, Lyn" userId="c7edfcec-8e1b-44a5-b320-97a8b99570dc" providerId="ADAL" clId="{E33B1CFE-5A10-4164-B745-874396787B8A}" dt="2023-11-17T12:31:56.981" v="1255" actId="2085"/>
        <pc:sldMkLst>
          <pc:docMk/>
          <pc:sldMk cId="714387637" sldId="256"/>
        </pc:sldMkLst>
        <pc:spChg chg="add mod">
          <ac:chgData name="Taylor, Lyn" userId="c7edfcec-8e1b-44a5-b320-97a8b99570dc" providerId="ADAL" clId="{E33B1CFE-5A10-4164-B745-874396787B8A}" dt="2023-11-17T12:26:29.978" v="1172" actId="14100"/>
          <ac:spMkLst>
            <pc:docMk/>
            <pc:sldMk cId="714387637" sldId="256"/>
            <ac:spMk id="2" creationId="{2FC18DD8-5289-0645-1ED3-55C3C52C62B3}"/>
          </ac:spMkLst>
        </pc:spChg>
        <pc:spChg chg="add mod">
          <ac:chgData name="Taylor, Lyn" userId="c7edfcec-8e1b-44a5-b320-97a8b99570dc" providerId="ADAL" clId="{E33B1CFE-5A10-4164-B745-874396787B8A}" dt="2023-11-17T12:31:27.130" v="1252" actId="1076"/>
          <ac:spMkLst>
            <pc:docMk/>
            <pc:sldMk cId="714387637" sldId="256"/>
            <ac:spMk id="3" creationId="{F6E5CE69-75E6-E2A0-9A35-AA840B0FE3F7}"/>
          </ac:spMkLst>
        </pc:spChg>
        <pc:spChg chg="del mod">
          <ac:chgData name="Taylor, Lyn" userId="c7edfcec-8e1b-44a5-b320-97a8b99570dc" providerId="ADAL" clId="{E33B1CFE-5A10-4164-B745-874396787B8A}" dt="2023-11-06T16:17:00.295" v="36" actId="478"/>
          <ac:spMkLst>
            <pc:docMk/>
            <pc:sldMk cId="714387637" sldId="256"/>
            <ac:spMk id="4" creationId="{D4923A4D-100D-481E-AF24-DDCA64B028D7}"/>
          </ac:spMkLst>
        </pc:spChg>
        <pc:spChg chg="mod">
          <ac:chgData name="Taylor, Lyn" userId="c7edfcec-8e1b-44a5-b320-97a8b99570dc" providerId="ADAL" clId="{E33B1CFE-5A10-4164-B745-874396787B8A}" dt="2023-11-06T16:32:08.538" v="87" actId="27636"/>
          <ac:spMkLst>
            <pc:docMk/>
            <pc:sldMk cId="714387637" sldId="256"/>
            <ac:spMk id="5" creationId="{41DBC38F-075F-40D6-81E4-1C197703024F}"/>
          </ac:spMkLst>
        </pc:spChg>
        <pc:spChg chg="mod">
          <ac:chgData name="Taylor, Lyn" userId="c7edfcec-8e1b-44a5-b320-97a8b99570dc" providerId="ADAL" clId="{E33B1CFE-5A10-4164-B745-874396787B8A}" dt="2023-11-06T17:17:37.438" v="708" actId="20577"/>
          <ac:spMkLst>
            <pc:docMk/>
            <pc:sldMk cId="714387637" sldId="256"/>
            <ac:spMk id="6" creationId="{F02D76DD-71B3-445D-9A0A-821689D84196}"/>
          </ac:spMkLst>
        </pc:spChg>
        <pc:spChg chg="mod">
          <ac:chgData name="Taylor, Lyn" userId="c7edfcec-8e1b-44a5-b320-97a8b99570dc" providerId="ADAL" clId="{E33B1CFE-5A10-4164-B745-874396787B8A}" dt="2023-11-06T17:05:23.930" v="509" actId="20577"/>
          <ac:spMkLst>
            <pc:docMk/>
            <pc:sldMk cId="714387637" sldId="256"/>
            <ac:spMk id="7" creationId="{DB7B4B66-460F-4DC7-9E57-0F97E65C28BC}"/>
          </ac:spMkLst>
        </pc:spChg>
        <pc:spChg chg="mod">
          <ac:chgData name="Taylor, Lyn" userId="c7edfcec-8e1b-44a5-b320-97a8b99570dc" providerId="ADAL" clId="{E33B1CFE-5A10-4164-B745-874396787B8A}" dt="2023-11-06T16:34:16.017" v="112" actId="20577"/>
          <ac:spMkLst>
            <pc:docMk/>
            <pc:sldMk cId="714387637" sldId="256"/>
            <ac:spMk id="8" creationId="{5E77AC98-6D4A-47AF-84B8-BFA85936A0D4}"/>
          </ac:spMkLst>
        </pc:spChg>
        <pc:spChg chg="mod">
          <ac:chgData name="Taylor, Lyn" userId="c7edfcec-8e1b-44a5-b320-97a8b99570dc" providerId="ADAL" clId="{E33B1CFE-5A10-4164-B745-874396787B8A}" dt="2023-11-06T17:22:26.631" v="820" actId="1076"/>
          <ac:spMkLst>
            <pc:docMk/>
            <pc:sldMk cId="714387637" sldId="256"/>
            <ac:spMk id="9" creationId="{DCEE00AC-18F9-4EA9-8216-AC2AF3F2674E}"/>
          </ac:spMkLst>
        </pc:spChg>
        <pc:spChg chg="mod">
          <ac:chgData name="Taylor, Lyn" userId="c7edfcec-8e1b-44a5-b320-97a8b99570dc" providerId="ADAL" clId="{E33B1CFE-5A10-4164-B745-874396787B8A}" dt="2023-11-17T11:41:40.503" v="1089" actId="255"/>
          <ac:spMkLst>
            <pc:docMk/>
            <pc:sldMk cId="714387637" sldId="256"/>
            <ac:spMk id="10" creationId="{5BDA77B9-A8AA-4E63-9391-C6F01B6A2E9C}"/>
          </ac:spMkLst>
        </pc:spChg>
        <pc:spChg chg="mod">
          <ac:chgData name="Taylor, Lyn" userId="c7edfcec-8e1b-44a5-b320-97a8b99570dc" providerId="ADAL" clId="{E33B1CFE-5A10-4164-B745-874396787B8A}" dt="2023-11-17T12:21:22.486" v="1110" actId="20577"/>
          <ac:spMkLst>
            <pc:docMk/>
            <pc:sldMk cId="714387637" sldId="256"/>
            <ac:spMk id="11" creationId="{F9031EBD-8D94-4B79-970F-61DC348ACD05}"/>
          </ac:spMkLst>
        </pc:spChg>
        <pc:spChg chg="mod">
          <ac:chgData name="Taylor, Lyn" userId="c7edfcec-8e1b-44a5-b320-97a8b99570dc" providerId="ADAL" clId="{E33B1CFE-5A10-4164-B745-874396787B8A}" dt="2023-11-17T12:28:49.009" v="1219" actId="1038"/>
          <ac:spMkLst>
            <pc:docMk/>
            <pc:sldMk cId="714387637" sldId="256"/>
            <ac:spMk id="12" creationId="{6D6A7819-8796-4167-9D6E-7B7364C40531}"/>
          </ac:spMkLst>
        </pc:spChg>
        <pc:spChg chg="mod">
          <ac:chgData name="Taylor, Lyn" userId="c7edfcec-8e1b-44a5-b320-97a8b99570dc" providerId="ADAL" clId="{E33B1CFE-5A10-4164-B745-874396787B8A}" dt="2023-11-17T12:28:27.280" v="1217" actId="1038"/>
          <ac:spMkLst>
            <pc:docMk/>
            <pc:sldMk cId="714387637" sldId="256"/>
            <ac:spMk id="13" creationId="{1275D0C0-AF99-4CDD-AC65-E3E7025CD28E}"/>
          </ac:spMkLst>
        </pc:spChg>
        <pc:spChg chg="mod">
          <ac:chgData name="Taylor, Lyn" userId="c7edfcec-8e1b-44a5-b320-97a8b99570dc" providerId="ADAL" clId="{E33B1CFE-5A10-4164-B745-874396787B8A}" dt="2023-11-17T12:29:00.437" v="1220" actId="13926"/>
          <ac:spMkLst>
            <pc:docMk/>
            <pc:sldMk cId="714387637" sldId="256"/>
            <ac:spMk id="14" creationId="{DA9FEA07-D93F-4762-9638-61C3FF0F56AA}"/>
          </ac:spMkLst>
        </pc:spChg>
        <pc:spChg chg="add del mod">
          <ac:chgData name="Taylor, Lyn" userId="c7edfcec-8e1b-44a5-b320-97a8b99570dc" providerId="ADAL" clId="{E33B1CFE-5A10-4164-B745-874396787B8A}" dt="2023-11-06T17:26:25.279" v="875" actId="478"/>
          <ac:spMkLst>
            <pc:docMk/>
            <pc:sldMk cId="714387637" sldId="256"/>
            <ac:spMk id="15" creationId="{42E61134-0223-2A75-4540-96C881E1CED3}"/>
          </ac:spMkLst>
        </pc:spChg>
        <pc:spChg chg="add del mod">
          <ac:chgData name="Taylor, Lyn" userId="c7edfcec-8e1b-44a5-b320-97a8b99570dc" providerId="ADAL" clId="{E33B1CFE-5A10-4164-B745-874396787B8A}" dt="2023-11-06T16:17:01.887" v="37" actId="478"/>
          <ac:spMkLst>
            <pc:docMk/>
            <pc:sldMk cId="714387637" sldId="256"/>
            <ac:spMk id="16" creationId="{50CB5D05-91D4-25B5-0518-B950238DD1E5}"/>
          </ac:spMkLst>
        </pc:spChg>
        <pc:spChg chg="add del">
          <ac:chgData name="Taylor, Lyn" userId="c7edfcec-8e1b-44a5-b320-97a8b99570dc" providerId="ADAL" clId="{E33B1CFE-5A10-4164-B745-874396787B8A}" dt="2023-11-06T17:26:44.596" v="877" actId="22"/>
          <ac:spMkLst>
            <pc:docMk/>
            <pc:sldMk cId="714387637" sldId="256"/>
            <ac:spMk id="18" creationId="{9BE34146-64E8-D2BA-E4E4-D323B6F432B3}"/>
          </ac:spMkLst>
        </pc:spChg>
        <pc:spChg chg="add del mod">
          <ac:chgData name="Taylor, Lyn" userId="c7edfcec-8e1b-44a5-b320-97a8b99570dc" providerId="ADAL" clId="{E33B1CFE-5A10-4164-B745-874396787B8A}" dt="2023-11-06T16:35:59.066" v="182" actId="22"/>
          <ac:spMkLst>
            <pc:docMk/>
            <pc:sldMk cId="714387637" sldId="256"/>
            <ac:spMk id="19" creationId="{40B1FB30-B340-78EE-988B-C877CDBE317C}"/>
          </ac:spMkLst>
        </pc:spChg>
        <pc:spChg chg="add mod">
          <ac:chgData name="Taylor, Lyn" userId="c7edfcec-8e1b-44a5-b320-97a8b99570dc" providerId="ADAL" clId="{E33B1CFE-5A10-4164-B745-874396787B8A}" dt="2023-11-06T17:28:14.008" v="907" actId="14100"/>
          <ac:spMkLst>
            <pc:docMk/>
            <pc:sldMk cId="714387637" sldId="256"/>
            <ac:spMk id="22" creationId="{49E1FBFD-D880-CAFB-E099-0F6B5D70CFD1}"/>
          </ac:spMkLst>
        </pc:spChg>
        <pc:spChg chg="add mod">
          <ac:chgData name="Taylor, Lyn" userId="c7edfcec-8e1b-44a5-b320-97a8b99570dc" providerId="ADAL" clId="{E33B1CFE-5A10-4164-B745-874396787B8A}" dt="2023-11-06T17:29:47.020" v="939" actId="1076"/>
          <ac:spMkLst>
            <pc:docMk/>
            <pc:sldMk cId="714387637" sldId="256"/>
            <ac:spMk id="30" creationId="{B20126FF-3C41-E5AF-F140-B43363A80736}"/>
          </ac:spMkLst>
        </pc:spChg>
        <pc:spChg chg="add del mod">
          <ac:chgData name="Taylor, Lyn" userId="c7edfcec-8e1b-44a5-b320-97a8b99570dc" providerId="ADAL" clId="{E33B1CFE-5A10-4164-B745-874396787B8A}" dt="2023-11-06T16:41:28.057" v="265" actId="478"/>
          <ac:spMkLst>
            <pc:docMk/>
            <pc:sldMk cId="714387637" sldId="256"/>
            <ac:spMk id="31" creationId="{94DFB326-74F0-1281-5CE7-BC116C0D4997}"/>
          </ac:spMkLst>
        </pc:spChg>
        <pc:spChg chg="add mod">
          <ac:chgData name="Taylor, Lyn" userId="c7edfcec-8e1b-44a5-b320-97a8b99570dc" providerId="ADAL" clId="{E33B1CFE-5A10-4164-B745-874396787B8A}" dt="2023-11-17T12:31:04.358" v="1249" actId="12789"/>
          <ac:spMkLst>
            <pc:docMk/>
            <pc:sldMk cId="714387637" sldId="256"/>
            <ac:spMk id="31" creationId="{98825886-D753-C7BE-4C2B-19BE5128E205}"/>
          </ac:spMkLst>
        </pc:spChg>
        <pc:spChg chg="add mod">
          <ac:chgData name="Taylor, Lyn" userId="c7edfcec-8e1b-44a5-b320-97a8b99570dc" providerId="ADAL" clId="{E33B1CFE-5A10-4164-B745-874396787B8A}" dt="2023-11-17T12:31:27.130" v="1252" actId="1076"/>
          <ac:spMkLst>
            <pc:docMk/>
            <pc:sldMk cId="714387637" sldId="256"/>
            <ac:spMk id="32" creationId="{8C09BA41-F762-87DB-61B5-7D4DC9DD7306}"/>
          </ac:spMkLst>
        </pc:spChg>
        <pc:spChg chg="add del mod">
          <ac:chgData name="Taylor, Lyn" userId="c7edfcec-8e1b-44a5-b320-97a8b99570dc" providerId="ADAL" clId="{E33B1CFE-5A10-4164-B745-874396787B8A}" dt="2023-11-06T16:41:53.554" v="270" actId="478"/>
          <ac:spMkLst>
            <pc:docMk/>
            <pc:sldMk cId="714387637" sldId="256"/>
            <ac:spMk id="32" creationId="{A03DD3EB-1E44-5315-7BDE-B1AF5B2CB12D}"/>
          </ac:spMkLst>
        </pc:spChg>
        <pc:spChg chg="add del mod">
          <ac:chgData name="Taylor, Lyn" userId="c7edfcec-8e1b-44a5-b320-97a8b99570dc" providerId="ADAL" clId="{E33B1CFE-5A10-4164-B745-874396787B8A}" dt="2023-11-06T17:03:11.175" v="468" actId="21"/>
          <ac:spMkLst>
            <pc:docMk/>
            <pc:sldMk cId="714387637" sldId="256"/>
            <ac:spMk id="33" creationId="{82CDCCBE-6EDF-6913-596E-1633C4EFE57F}"/>
          </ac:spMkLst>
        </pc:spChg>
        <pc:spChg chg="add mod">
          <ac:chgData name="Taylor, Lyn" userId="c7edfcec-8e1b-44a5-b320-97a8b99570dc" providerId="ADAL" clId="{E33B1CFE-5A10-4164-B745-874396787B8A}" dt="2023-11-17T12:31:33.830" v="1254" actId="1076"/>
          <ac:spMkLst>
            <pc:docMk/>
            <pc:sldMk cId="714387637" sldId="256"/>
            <ac:spMk id="33" creationId="{9E6875D2-AA26-2BD9-1774-7E5E5625C381}"/>
          </ac:spMkLst>
        </pc:spChg>
        <pc:spChg chg="add mod">
          <ac:chgData name="Taylor, Lyn" userId="c7edfcec-8e1b-44a5-b320-97a8b99570dc" providerId="ADAL" clId="{E33B1CFE-5A10-4164-B745-874396787B8A}" dt="2023-11-17T12:31:04.358" v="1249" actId="12789"/>
          <ac:spMkLst>
            <pc:docMk/>
            <pc:sldMk cId="714387637" sldId="256"/>
            <ac:spMk id="34" creationId="{37CC8A35-FD0E-1CC3-21E4-3B7D8663C7FE}"/>
          </ac:spMkLst>
        </pc:spChg>
        <pc:spChg chg="add del mod">
          <ac:chgData name="Taylor, Lyn" userId="c7edfcec-8e1b-44a5-b320-97a8b99570dc" providerId="ADAL" clId="{E33B1CFE-5A10-4164-B745-874396787B8A}" dt="2023-11-06T17:03:11.175" v="468" actId="21"/>
          <ac:spMkLst>
            <pc:docMk/>
            <pc:sldMk cId="714387637" sldId="256"/>
            <ac:spMk id="34" creationId="{BFBDBCC5-1E08-0611-F331-AEB4CCE8B4DC}"/>
          </ac:spMkLst>
        </pc:spChg>
        <pc:spChg chg="add mod ord">
          <ac:chgData name="Taylor, Lyn" userId="c7edfcec-8e1b-44a5-b320-97a8b99570dc" providerId="ADAL" clId="{E33B1CFE-5A10-4164-B745-874396787B8A}" dt="2023-11-06T17:03:50.852" v="481" actId="1037"/>
          <ac:spMkLst>
            <pc:docMk/>
            <pc:sldMk cId="714387637" sldId="256"/>
            <ac:spMk id="35" creationId="{5EF72DFA-28C8-AFB0-B21E-389C24934F67}"/>
          </ac:spMkLst>
        </pc:spChg>
        <pc:spChg chg="add mod ord">
          <ac:chgData name="Taylor, Lyn" userId="c7edfcec-8e1b-44a5-b320-97a8b99570dc" providerId="ADAL" clId="{E33B1CFE-5A10-4164-B745-874396787B8A}" dt="2023-11-06T17:03:56.433" v="486" actId="1036"/>
          <ac:spMkLst>
            <pc:docMk/>
            <pc:sldMk cId="714387637" sldId="256"/>
            <ac:spMk id="36" creationId="{F8239C2B-8662-C141-1F93-0E5974CB155C}"/>
          </ac:spMkLst>
        </pc:spChg>
        <pc:spChg chg="add mod">
          <ac:chgData name="Taylor, Lyn" userId="c7edfcec-8e1b-44a5-b320-97a8b99570dc" providerId="ADAL" clId="{E33B1CFE-5A10-4164-B745-874396787B8A}" dt="2023-11-17T12:31:31.376" v="1253" actId="1076"/>
          <ac:spMkLst>
            <pc:docMk/>
            <pc:sldMk cId="714387637" sldId="256"/>
            <ac:spMk id="37" creationId="{3F4F2767-3F96-D4DC-F100-9478376BBD2F}"/>
          </ac:spMkLst>
        </pc:spChg>
        <pc:spChg chg="add del mod">
          <ac:chgData name="Taylor, Lyn" userId="c7edfcec-8e1b-44a5-b320-97a8b99570dc" providerId="ADAL" clId="{E33B1CFE-5A10-4164-B745-874396787B8A}" dt="2023-11-06T17:12:31.547" v="696" actId="478"/>
          <ac:spMkLst>
            <pc:docMk/>
            <pc:sldMk cId="714387637" sldId="256"/>
            <ac:spMk id="37" creationId="{EE048A9F-7E40-30A2-E01B-6143B15860C4}"/>
          </ac:spMkLst>
        </pc:spChg>
        <pc:spChg chg="add del mod">
          <ac:chgData name="Taylor, Lyn" userId="c7edfcec-8e1b-44a5-b320-97a8b99570dc" providerId="ADAL" clId="{E33B1CFE-5A10-4164-B745-874396787B8A}" dt="2023-11-17T12:22:33.393" v="1112" actId="478"/>
          <ac:spMkLst>
            <pc:docMk/>
            <pc:sldMk cId="714387637" sldId="256"/>
            <ac:spMk id="38" creationId="{98FCC06D-E39C-8AA7-3D6F-A93DB08A4738}"/>
          </ac:spMkLst>
        </pc:spChg>
        <pc:spChg chg="add del mod">
          <ac:chgData name="Taylor, Lyn" userId="c7edfcec-8e1b-44a5-b320-97a8b99570dc" providerId="ADAL" clId="{E33B1CFE-5A10-4164-B745-874396787B8A}" dt="2023-11-17T12:22:38.269" v="1113" actId="478"/>
          <ac:spMkLst>
            <pc:docMk/>
            <pc:sldMk cId="714387637" sldId="256"/>
            <ac:spMk id="39" creationId="{89FE131E-7DDE-C619-1EEB-B558E8CAFC43}"/>
          </ac:spMkLst>
        </pc:spChg>
        <pc:spChg chg="add mod">
          <ac:chgData name="Taylor, Lyn" userId="c7edfcec-8e1b-44a5-b320-97a8b99570dc" providerId="ADAL" clId="{E33B1CFE-5A10-4164-B745-874396787B8A}" dt="2023-11-17T12:26:13.483" v="1166" actId="554"/>
          <ac:spMkLst>
            <pc:docMk/>
            <pc:sldMk cId="714387637" sldId="256"/>
            <ac:spMk id="40" creationId="{030E0818-80F2-B8C2-A795-2E0B2C7D6DBA}"/>
          </ac:spMkLst>
        </pc:spChg>
        <pc:spChg chg="add mod">
          <ac:chgData name="Taylor, Lyn" userId="c7edfcec-8e1b-44a5-b320-97a8b99570dc" providerId="ADAL" clId="{E33B1CFE-5A10-4164-B745-874396787B8A}" dt="2023-11-17T12:26:13.483" v="1166" actId="554"/>
          <ac:spMkLst>
            <pc:docMk/>
            <pc:sldMk cId="714387637" sldId="256"/>
            <ac:spMk id="41" creationId="{8D414D81-BEC9-6F5E-F709-C7C30D77C56A}"/>
          </ac:spMkLst>
        </pc:spChg>
        <pc:spChg chg="add mod">
          <ac:chgData name="Taylor, Lyn" userId="c7edfcec-8e1b-44a5-b320-97a8b99570dc" providerId="ADAL" clId="{E33B1CFE-5A10-4164-B745-874396787B8A}" dt="2023-11-17T12:26:13.483" v="1166" actId="554"/>
          <ac:spMkLst>
            <pc:docMk/>
            <pc:sldMk cId="714387637" sldId="256"/>
            <ac:spMk id="42" creationId="{A34A2B9F-EEA8-3DD9-386E-DE18A5030C1D}"/>
          </ac:spMkLst>
        </pc:spChg>
        <pc:spChg chg="add mod">
          <ac:chgData name="Taylor, Lyn" userId="c7edfcec-8e1b-44a5-b320-97a8b99570dc" providerId="ADAL" clId="{E33B1CFE-5A10-4164-B745-874396787B8A}" dt="2023-11-17T12:26:24.061" v="1171" actId="14100"/>
          <ac:spMkLst>
            <pc:docMk/>
            <pc:sldMk cId="714387637" sldId="256"/>
            <ac:spMk id="43" creationId="{A4D058AB-A379-5E17-4C42-04B6F4A3E47B}"/>
          </ac:spMkLst>
        </pc:spChg>
        <pc:spChg chg="add del mod">
          <ac:chgData name="Taylor, Lyn" userId="c7edfcec-8e1b-44a5-b320-97a8b99570dc" providerId="ADAL" clId="{E33B1CFE-5A10-4164-B745-874396787B8A}" dt="2023-11-17T12:22:26.909" v="1111" actId="478"/>
          <ac:spMkLst>
            <pc:docMk/>
            <pc:sldMk cId="714387637" sldId="256"/>
            <ac:spMk id="44" creationId="{786B5A84-6C01-8D48-DCA5-1448F76F3F80}"/>
          </ac:spMkLst>
        </pc:spChg>
        <pc:spChg chg="add mod">
          <ac:chgData name="Taylor, Lyn" userId="c7edfcec-8e1b-44a5-b320-97a8b99570dc" providerId="ADAL" clId="{E33B1CFE-5A10-4164-B745-874396787B8A}" dt="2023-11-17T12:25:42.105" v="1153" actId="20577"/>
          <ac:spMkLst>
            <pc:docMk/>
            <pc:sldMk cId="714387637" sldId="256"/>
            <ac:spMk id="45" creationId="{12A61B09-963E-91A0-3160-BC014F7DB704}"/>
          </ac:spMkLst>
        </pc:spChg>
        <pc:spChg chg="add mod">
          <ac:chgData name="Taylor, Lyn" userId="c7edfcec-8e1b-44a5-b320-97a8b99570dc" providerId="ADAL" clId="{E33B1CFE-5A10-4164-B745-874396787B8A}" dt="2023-11-17T12:26:41.232" v="1183" actId="1038"/>
          <ac:spMkLst>
            <pc:docMk/>
            <pc:sldMk cId="714387637" sldId="256"/>
            <ac:spMk id="46" creationId="{7B5F8E11-9128-4C7C-B606-7E44639E78A6}"/>
          </ac:spMkLst>
        </pc:spChg>
        <pc:spChg chg="add del mod">
          <ac:chgData name="Taylor, Lyn" userId="c7edfcec-8e1b-44a5-b320-97a8b99570dc" providerId="ADAL" clId="{E33B1CFE-5A10-4164-B745-874396787B8A}" dt="2023-11-17T12:23:56.268" v="1132" actId="478"/>
          <ac:spMkLst>
            <pc:docMk/>
            <pc:sldMk cId="714387637" sldId="256"/>
            <ac:spMk id="47" creationId="{3B2A416B-7C87-43BA-F84E-DB7E77E7C8C2}"/>
          </ac:spMkLst>
        </pc:spChg>
        <pc:spChg chg="add del mod">
          <ac:chgData name="Taylor, Lyn" userId="c7edfcec-8e1b-44a5-b320-97a8b99570dc" providerId="ADAL" clId="{E33B1CFE-5A10-4164-B745-874396787B8A}" dt="2023-11-06T17:32:57.242" v="995" actId="478"/>
          <ac:spMkLst>
            <pc:docMk/>
            <pc:sldMk cId="714387637" sldId="256"/>
            <ac:spMk id="48" creationId="{7AFDC14C-6D01-C355-D95D-3A1C8B0FA3ED}"/>
          </ac:spMkLst>
        </pc:spChg>
        <pc:spChg chg="add del mod">
          <ac:chgData name="Taylor, Lyn" userId="c7edfcec-8e1b-44a5-b320-97a8b99570dc" providerId="ADAL" clId="{E33B1CFE-5A10-4164-B745-874396787B8A}" dt="2023-11-06T17:36:34.852" v="1045" actId="478"/>
          <ac:spMkLst>
            <pc:docMk/>
            <pc:sldMk cId="714387637" sldId="256"/>
            <ac:spMk id="50" creationId="{96F9F0F4-01D6-3016-ED92-0FA79D9CA3FC}"/>
          </ac:spMkLst>
        </pc:spChg>
        <pc:spChg chg="add del mod">
          <ac:chgData name="Taylor, Lyn" userId="c7edfcec-8e1b-44a5-b320-97a8b99570dc" providerId="ADAL" clId="{E33B1CFE-5A10-4164-B745-874396787B8A}" dt="2023-11-06T17:36:42.370" v="1048" actId="478"/>
          <ac:spMkLst>
            <pc:docMk/>
            <pc:sldMk cId="714387637" sldId="256"/>
            <ac:spMk id="51" creationId="{C716F541-7C09-81E2-554B-5EB959E268F0}"/>
          </ac:spMkLst>
        </pc:spChg>
        <pc:picChg chg="add del mod">
          <ac:chgData name="Taylor, Lyn" userId="c7edfcec-8e1b-44a5-b320-97a8b99570dc" providerId="ADAL" clId="{E33B1CFE-5A10-4164-B745-874396787B8A}" dt="2023-11-06T16:30:09.505" v="48" actId="478"/>
          <ac:picMkLst>
            <pc:docMk/>
            <pc:sldMk cId="714387637" sldId="256"/>
            <ac:picMk id="3" creationId="{2DB32D13-EBA4-C44D-35AF-A3472419DD88}"/>
          </ac:picMkLst>
        </pc:picChg>
        <pc:picChg chg="add mod">
          <ac:chgData name="Taylor, Lyn" userId="c7edfcec-8e1b-44a5-b320-97a8b99570dc" providerId="ADAL" clId="{E33B1CFE-5A10-4164-B745-874396787B8A}" dt="2023-11-06T17:16:41.855" v="704" actId="1036"/>
          <ac:picMkLst>
            <pc:docMk/>
            <pc:sldMk cId="714387637" sldId="256"/>
            <ac:picMk id="17" creationId="{A30A2833-C76C-3B8C-0E69-9D112883F74D}"/>
          </ac:picMkLst>
        </pc:picChg>
        <pc:picChg chg="add mod">
          <ac:chgData name="Taylor, Lyn" userId="c7edfcec-8e1b-44a5-b320-97a8b99570dc" providerId="ADAL" clId="{E33B1CFE-5A10-4164-B745-874396787B8A}" dt="2023-11-06T17:27:07.572" v="881" actId="962"/>
          <ac:picMkLst>
            <pc:docMk/>
            <pc:sldMk cId="714387637" sldId="256"/>
            <ac:picMk id="20" creationId="{A4EA1DAE-D184-A8C4-163D-65842AC9217F}"/>
          </ac:picMkLst>
        </pc:picChg>
        <pc:picChg chg="del mod">
          <ac:chgData name="Taylor, Lyn" userId="c7edfcec-8e1b-44a5-b320-97a8b99570dc" providerId="ADAL" clId="{E33B1CFE-5A10-4164-B745-874396787B8A}" dt="2023-11-06T17:29:55.092" v="941" actId="478"/>
          <ac:picMkLst>
            <pc:docMk/>
            <pc:sldMk cId="714387637" sldId="256"/>
            <ac:picMk id="21" creationId="{A4D49800-9FE3-5815-6056-F4080C72744F}"/>
          </ac:picMkLst>
        </pc:picChg>
        <pc:picChg chg="mod">
          <ac:chgData name="Taylor, Lyn" userId="c7edfcec-8e1b-44a5-b320-97a8b99570dc" providerId="ADAL" clId="{E33B1CFE-5A10-4164-B745-874396787B8A}" dt="2023-11-06T17:04:58.878" v="495" actId="207"/>
          <ac:picMkLst>
            <pc:docMk/>
            <pc:sldMk cId="714387637" sldId="256"/>
            <ac:picMk id="23" creationId="{743A4CFB-AA6C-EF82-3360-5D4B9E8F6450}"/>
          </ac:picMkLst>
        </pc:picChg>
        <pc:picChg chg="del">
          <ac:chgData name="Taylor, Lyn" userId="c7edfcec-8e1b-44a5-b320-97a8b99570dc" providerId="ADAL" clId="{E33B1CFE-5A10-4164-B745-874396787B8A}" dt="2023-11-06T17:24:35.160" v="872" actId="478"/>
          <ac:picMkLst>
            <pc:docMk/>
            <pc:sldMk cId="714387637" sldId="256"/>
            <ac:picMk id="25" creationId="{926F6F37-2337-BE99-C3E2-AE41DD466D08}"/>
          </ac:picMkLst>
        </pc:picChg>
        <pc:picChg chg="add del mod ord">
          <ac:chgData name="Taylor, Lyn" userId="c7edfcec-8e1b-44a5-b320-97a8b99570dc" providerId="ADAL" clId="{E33B1CFE-5A10-4164-B745-874396787B8A}" dt="2023-11-06T16:40:19.425" v="250" actId="478"/>
          <ac:picMkLst>
            <pc:docMk/>
            <pc:sldMk cId="714387637" sldId="256"/>
            <ac:picMk id="26" creationId="{3B81C6F3-67B5-E339-E6CD-E4F309072666}"/>
          </ac:picMkLst>
        </pc:picChg>
        <pc:picChg chg="add mod">
          <ac:chgData name="Taylor, Lyn" userId="c7edfcec-8e1b-44a5-b320-97a8b99570dc" providerId="ADAL" clId="{E33B1CFE-5A10-4164-B745-874396787B8A}" dt="2023-11-17T12:31:56.981" v="1255" actId="2085"/>
          <ac:picMkLst>
            <pc:docMk/>
            <pc:sldMk cId="714387637" sldId="256"/>
            <ac:picMk id="26" creationId="{7A89F8E1-8047-ACA2-C66E-A6042A766554}"/>
          </ac:picMkLst>
        </pc:picChg>
        <pc:picChg chg="del mod">
          <ac:chgData name="Taylor, Lyn" userId="c7edfcec-8e1b-44a5-b320-97a8b99570dc" providerId="ADAL" clId="{E33B1CFE-5A10-4164-B745-874396787B8A}" dt="2023-11-06T17:29:54.562" v="940" actId="478"/>
          <ac:picMkLst>
            <pc:docMk/>
            <pc:sldMk cId="714387637" sldId="256"/>
            <ac:picMk id="27" creationId="{0C07E54A-53B8-7599-A187-E5C8128881AD}"/>
          </ac:picMkLst>
        </pc:picChg>
        <pc:picChg chg="del mod">
          <ac:chgData name="Taylor, Lyn" userId="c7edfcec-8e1b-44a5-b320-97a8b99570dc" providerId="ADAL" clId="{E33B1CFE-5A10-4164-B745-874396787B8A}" dt="2023-11-06T17:29:55.694" v="942" actId="478"/>
          <ac:picMkLst>
            <pc:docMk/>
            <pc:sldMk cId="714387637" sldId="256"/>
            <ac:picMk id="29" creationId="{F46B2F5F-7FF3-8823-F61D-25D9A8EC2423}"/>
          </ac:picMkLst>
        </pc:picChg>
        <pc:picChg chg="add del mod ord">
          <ac:chgData name="Taylor, Lyn" userId="c7edfcec-8e1b-44a5-b320-97a8b99570dc" providerId="ADAL" clId="{E33B1CFE-5A10-4164-B745-874396787B8A}" dt="2023-11-06T17:12:22.107" v="695" actId="478"/>
          <ac:picMkLst>
            <pc:docMk/>
            <pc:sldMk cId="714387637" sldId="256"/>
            <ac:picMk id="30" creationId="{D503FC13-4D01-7DA7-BDE9-B86EF97AD8E7}"/>
          </ac:picMkLst>
        </pc:picChg>
        <pc:picChg chg="add mod">
          <ac:chgData name="Taylor, Lyn" userId="c7edfcec-8e1b-44a5-b320-97a8b99570dc" providerId="ADAL" clId="{E33B1CFE-5A10-4164-B745-874396787B8A}" dt="2023-11-06T17:12:20.796" v="694" actId="1076"/>
          <ac:picMkLst>
            <pc:docMk/>
            <pc:sldMk cId="714387637" sldId="256"/>
            <ac:picMk id="49" creationId="{DD991098-961C-9731-5F8D-1B08BB5E8931}"/>
          </ac:picMkLst>
        </pc:picChg>
      </pc:sldChg>
      <pc:sldMasterChg chg="addSldLayout delSldLayout modSldLayout">
        <pc:chgData name="Taylor, Lyn" userId="c7edfcec-8e1b-44a5-b320-97a8b99570dc" providerId="ADAL" clId="{E33B1CFE-5A10-4164-B745-874396787B8A}" dt="2023-11-06T16:31:25.665" v="49" actId="21"/>
        <pc:sldMasterMkLst>
          <pc:docMk/>
          <pc:sldMasterMk cId="2705044825" sldId="2147483648"/>
        </pc:sldMasterMkLst>
        <pc:sldLayoutChg chg="addSp delSp modSp mod">
          <pc:chgData name="Taylor, Lyn" userId="c7edfcec-8e1b-44a5-b320-97a8b99570dc" providerId="ADAL" clId="{E33B1CFE-5A10-4164-B745-874396787B8A}" dt="2023-11-06T16:31:25.665" v="49" actId="21"/>
          <pc:sldLayoutMkLst>
            <pc:docMk/>
            <pc:sldMasterMk cId="2705044825" sldId="2147483648"/>
            <pc:sldLayoutMk cId="2127950182" sldId="2147483649"/>
          </pc:sldLayoutMkLst>
          <pc:spChg chg="del">
            <ac:chgData name="Taylor, Lyn" userId="c7edfcec-8e1b-44a5-b320-97a8b99570dc" providerId="ADAL" clId="{E33B1CFE-5A10-4164-B745-874396787B8A}" dt="2023-11-06T16:29:43.440" v="43" actId="478"/>
            <ac:spMkLst>
              <pc:docMk/>
              <pc:sldMasterMk cId="2705044825" sldId="2147483648"/>
              <pc:sldLayoutMk cId="2127950182" sldId="2147483649"/>
              <ac:spMk id="80" creationId="{B01B37D2-6ED5-4AE0-9451-213B7C437A46}"/>
            </ac:spMkLst>
          </pc:spChg>
          <pc:grpChg chg="mod">
            <ac:chgData name="Taylor, Lyn" userId="c7edfcec-8e1b-44a5-b320-97a8b99570dc" providerId="ADAL" clId="{E33B1CFE-5A10-4164-B745-874396787B8A}" dt="2023-11-06T16:27:25.065" v="38" actId="16037"/>
            <ac:grpSpMkLst>
              <pc:docMk/>
              <pc:sldMasterMk cId="2705044825" sldId="2147483648"/>
              <pc:sldLayoutMk cId="2127950182" sldId="2147483649"/>
              <ac:grpSpMk id="45" creationId="{73D4E5E2-CF41-47B2-9F50-8E509C9A95B2}"/>
            </ac:grpSpMkLst>
          </pc:grpChg>
          <pc:picChg chg="add del mod">
            <ac:chgData name="Taylor, Lyn" userId="c7edfcec-8e1b-44a5-b320-97a8b99570dc" providerId="ADAL" clId="{E33B1CFE-5A10-4164-B745-874396787B8A}" dt="2023-11-06T16:31:25.665" v="49" actId="21"/>
            <ac:picMkLst>
              <pc:docMk/>
              <pc:sldMasterMk cId="2705044825" sldId="2147483648"/>
              <pc:sldLayoutMk cId="2127950182" sldId="2147483649"/>
              <ac:picMk id="3" creationId="{982199C6-FC14-294E-DE45-3D0E0C62B567}"/>
            </ac:picMkLst>
          </pc:picChg>
        </pc:sldLayoutChg>
        <pc:sldLayoutChg chg="add del">
          <pc:chgData name="Taylor, Lyn" userId="c7edfcec-8e1b-44a5-b320-97a8b99570dc" providerId="ADAL" clId="{E33B1CFE-5A10-4164-B745-874396787B8A}" dt="2023-11-06T16:30:02.423" v="46" actId="2696"/>
          <pc:sldLayoutMkLst>
            <pc:docMk/>
            <pc:sldMasterMk cId="2705044825" sldId="2147483648"/>
            <pc:sldLayoutMk cId="2514899337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B25B9-0D0C-4A5B-8B92-FA2FE5D9F1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98C65-4DA9-4749-AE9B-24FB6DBFB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5615-9407-4976-9276-FCCAF48FEB35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189C-DFE8-47E0-9FD0-98D23181F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4A15-686C-4F6C-90D9-E261F993F0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FA876-335C-4726-9BA9-BDB74E7523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3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72ECA-AE36-4CFA-A70B-46BE7F0AEDB1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8769-DBA5-4511-B2F9-29CF3778F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9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79">
            <a:extLst>
              <a:ext uri="{FF2B5EF4-FFF2-40B4-BE49-F238E27FC236}">
                <a16:creationId xmlns:a16="http://schemas.microsoft.com/office/drawing/2014/main" id="{0B6CE40A-88CB-40F3-A0BB-7883163A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anchor="t"/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518C6E-B667-49F1-9655-F69C288C4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2348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8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sv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F72DFA-28C8-AFB0-B21E-389C24934F67}"/>
              </a:ext>
            </a:extLst>
          </p:cNvPr>
          <p:cNvSpPr/>
          <p:nvPr/>
        </p:nvSpPr>
        <p:spPr>
          <a:xfrm>
            <a:off x="2627227" y="5652790"/>
            <a:ext cx="996381" cy="8930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8239C2B-8662-C141-1F93-0E5974CB155C}"/>
              </a:ext>
            </a:extLst>
          </p:cNvPr>
          <p:cNvSpPr/>
          <p:nvPr/>
        </p:nvSpPr>
        <p:spPr>
          <a:xfrm>
            <a:off x="2841260" y="5587925"/>
            <a:ext cx="609979" cy="4740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092" y="2358201"/>
            <a:ext cx="1911008" cy="1276468"/>
          </a:xfrm>
        </p:spPr>
        <p:txBody>
          <a:bodyPr>
            <a:normAutofit/>
          </a:bodyPr>
          <a:lstStyle/>
          <a:p>
            <a:pPr algn="ctr"/>
            <a:r>
              <a:rPr lang="en-GB" sz="1900" b="1" dirty="0">
                <a:solidFill>
                  <a:schemeClr val="accent1"/>
                </a:solidFill>
              </a:rPr>
              <a:t>R</a:t>
            </a:r>
            <a:r>
              <a:rPr lang="en-US" sz="1900" b="1" dirty="0" err="1">
                <a:solidFill>
                  <a:schemeClr val="accent1"/>
                </a:solidFill>
              </a:rPr>
              <a:t>epo</a:t>
            </a:r>
            <a:r>
              <a:rPr lang="en-US" sz="1900" b="1" dirty="0">
                <a:solidFill>
                  <a:schemeClr val="accent1"/>
                </a:solidFill>
              </a:rPr>
              <a:t> </a:t>
            </a:r>
            <a:br>
              <a:rPr lang="en-US" sz="1900" b="1" dirty="0">
                <a:solidFill>
                  <a:schemeClr val="accent1"/>
                </a:solidFill>
              </a:rPr>
            </a:br>
            <a:r>
              <a:rPr lang="en-US" sz="1900" b="1" dirty="0">
                <a:solidFill>
                  <a:schemeClr val="accent1"/>
                </a:solidFill>
              </a:rPr>
              <a:t>Go-Live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psiaims.github.io/</a:t>
            </a:r>
            <a:br>
              <a:rPr lang="en-US" sz="1400" b="1" dirty="0">
                <a:solidFill>
                  <a:schemeClr val="accent1"/>
                </a:solidFill>
              </a:rPr>
            </a:br>
            <a:r>
              <a:rPr lang="en-US" sz="1400" b="1" dirty="0">
                <a:solidFill>
                  <a:schemeClr val="accent1"/>
                </a:solidFill>
              </a:rPr>
              <a:t>CAMIS/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January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1464" y="4170842"/>
            <a:ext cx="1766873" cy="1205469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7600" b="1" dirty="0">
                <a:solidFill>
                  <a:schemeClr val="accent2"/>
                </a:solidFill>
              </a:rPr>
              <a:t>PHUSE </a:t>
            </a:r>
            <a:br>
              <a:rPr lang="en-US" sz="7600" b="1" dirty="0">
                <a:solidFill>
                  <a:schemeClr val="accent2"/>
                </a:solidFill>
              </a:rPr>
            </a:br>
            <a:r>
              <a:rPr lang="en-US" sz="7600" b="1" dirty="0">
                <a:solidFill>
                  <a:schemeClr val="accent2"/>
                </a:solidFill>
              </a:rPr>
              <a:t>White paper </a:t>
            </a:r>
          </a:p>
          <a:p>
            <a:pPr algn="ctr">
              <a:lnSpc>
                <a:spcPct val="110000"/>
              </a:lnSpc>
            </a:pPr>
            <a:r>
              <a:rPr lang="pt-BR" sz="5600" b="1" dirty="0">
                <a:solidFill>
                  <a:schemeClr val="accent2"/>
                </a:solidFill>
              </a:rPr>
              <a:t>https://</a:t>
            </a:r>
            <a:br>
              <a:rPr lang="pt-BR" sz="5600" b="1" dirty="0">
                <a:solidFill>
                  <a:schemeClr val="accent2"/>
                </a:solidFill>
              </a:rPr>
            </a:br>
            <a:r>
              <a:rPr lang="pt-BR" sz="5600" b="1" dirty="0">
                <a:solidFill>
                  <a:schemeClr val="accent2"/>
                </a:solidFill>
              </a:rPr>
              <a:t>bit.ly/47jnTcb</a:t>
            </a:r>
            <a:endParaRPr lang="en-US" sz="5600" b="1" dirty="0">
              <a:solidFill>
                <a:schemeClr val="accent2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9266" y="2325189"/>
            <a:ext cx="1779522" cy="1194788"/>
          </a:xfrm>
        </p:spPr>
        <p:txBody>
          <a:bodyPr>
            <a:normAutofit/>
          </a:bodyPr>
          <a:lstStyle/>
          <a:p>
            <a:pPr algn="ctr"/>
            <a:r>
              <a:rPr lang="en-GB" sz="1900" b="1" dirty="0">
                <a:solidFill>
                  <a:schemeClr val="accent3"/>
                </a:solidFill>
              </a:rPr>
              <a:t>Repo Content Creation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August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October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62919" y="4106845"/>
            <a:ext cx="2386168" cy="221366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GB" sz="1900" b="1" dirty="0">
                <a:solidFill>
                  <a:schemeClr val="accent4"/>
                </a:solidFill>
              </a:rPr>
              <a:t>CAMIS-ONCO</a:t>
            </a:r>
            <a:br>
              <a:rPr lang="en-GB" sz="1900" b="1" dirty="0">
                <a:solidFill>
                  <a:schemeClr val="accent4"/>
                </a:solidFill>
              </a:rPr>
            </a:br>
            <a:r>
              <a:rPr lang="en-GB" sz="1900" b="1" dirty="0">
                <a:solidFill>
                  <a:schemeClr val="accent4"/>
                </a:solidFill>
              </a:rPr>
              <a:t>Launched</a:t>
            </a:r>
          </a:p>
          <a:p>
            <a:pPr algn="ctr">
              <a:lnSpc>
                <a:spcPct val="110000"/>
              </a:lnSpc>
            </a:pPr>
            <a:r>
              <a:rPr lang="en-GB" sz="1400" b="1" dirty="0">
                <a:solidFill>
                  <a:schemeClr val="accent4"/>
                </a:solidFill>
              </a:rPr>
              <a:t>Oncology </a:t>
            </a:r>
            <a:br>
              <a:rPr lang="en-GB" sz="1400" b="1" dirty="0">
                <a:solidFill>
                  <a:schemeClr val="accent4"/>
                </a:solidFill>
              </a:rPr>
            </a:br>
            <a:r>
              <a:rPr lang="en-GB" sz="1400" b="1" dirty="0">
                <a:solidFill>
                  <a:schemeClr val="accent4"/>
                </a:solidFill>
              </a:rPr>
              <a:t>Endpoints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325189"/>
            <a:ext cx="1728788" cy="1258838"/>
          </a:xfrm>
        </p:spPr>
        <p:txBody>
          <a:bodyPr>
            <a:normAutofit/>
          </a:bodyPr>
          <a:lstStyle/>
          <a:p>
            <a:pPr algn="ctr">
              <a:spcBef>
                <a:spcPts val="500"/>
              </a:spcBef>
            </a:pPr>
            <a:r>
              <a:rPr lang="en-US" sz="1900" b="1" dirty="0">
                <a:solidFill>
                  <a:schemeClr val="accent4"/>
                </a:solidFill>
              </a:rPr>
              <a:t>Conferences </a:t>
            </a:r>
            <a:r>
              <a:rPr lang="en-US" sz="1800" b="1" dirty="0">
                <a:solidFill>
                  <a:schemeClr val="accent4"/>
                </a:solidFill>
              </a:rPr>
              <a:t>&amp;</a:t>
            </a:r>
            <a:r>
              <a:rPr lang="en-US" sz="1900" b="1" dirty="0">
                <a:solidFill>
                  <a:schemeClr val="accent4"/>
                </a:solidFill>
              </a:rPr>
              <a:t> Workshops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67048" y="4049788"/>
            <a:ext cx="2008354" cy="445834"/>
          </a:xfrm>
        </p:spPr>
        <p:txBody>
          <a:bodyPr>
            <a:noAutofit/>
          </a:bodyPr>
          <a:lstStyle/>
          <a:p>
            <a:r>
              <a:rPr lang="en-US" dirty="0"/>
              <a:t>Highlights</a:t>
            </a:r>
          </a:p>
        </p:txBody>
      </p:sp>
      <p:pic>
        <p:nvPicPr>
          <p:cNvPr id="23" name="Graphic 22" descr="Artificial Intelligence with solid fill">
            <a:extLst>
              <a:ext uri="{FF2B5EF4-FFF2-40B4-BE49-F238E27FC236}">
                <a16:creationId xmlns:a16="http://schemas.microsoft.com/office/drawing/2014/main" id="{743A4CFB-AA6C-EF82-3360-5D4B9E8F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754" y="1258916"/>
            <a:ext cx="700710" cy="70071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0A2833-C76C-3B8C-0E69-9D11288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12" y="949623"/>
            <a:ext cx="1651900" cy="12764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E1FBFD-D880-CAFB-E099-0F6B5D70CFD1}"/>
              </a:ext>
            </a:extLst>
          </p:cNvPr>
          <p:cNvSpPr txBox="1"/>
          <p:nvPr/>
        </p:nvSpPr>
        <p:spPr>
          <a:xfrm>
            <a:off x="2525151" y="364479"/>
            <a:ext cx="71407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accent3"/>
                </a:solidFill>
              </a:rPr>
              <a:t>2023 : A Year of Progress for PHUSE CAMIS</a:t>
            </a:r>
            <a:br>
              <a:rPr lang="en-US" sz="2600" b="1" dirty="0">
                <a:solidFill>
                  <a:schemeClr val="accent3"/>
                </a:solidFill>
              </a:rPr>
            </a:b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0E0818-80F2-B8C2-A795-2E0B2C7D6DBA}"/>
              </a:ext>
            </a:extLst>
          </p:cNvPr>
          <p:cNvSpPr txBox="1"/>
          <p:nvPr/>
        </p:nvSpPr>
        <p:spPr>
          <a:xfrm>
            <a:off x="5594369" y="2837351"/>
            <a:ext cx="66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CMH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414D81-BEC9-6F5E-F709-C7C30D77C56A}"/>
              </a:ext>
            </a:extLst>
          </p:cNvPr>
          <p:cNvSpPr txBox="1"/>
          <p:nvPr/>
        </p:nvSpPr>
        <p:spPr>
          <a:xfrm>
            <a:off x="6163758" y="2837351"/>
            <a:ext cx="59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K-W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4A2B9F-EEA8-3DD9-386E-DE18A5030C1D}"/>
              </a:ext>
            </a:extLst>
          </p:cNvPr>
          <p:cNvSpPr txBox="1"/>
          <p:nvPr/>
        </p:nvSpPr>
        <p:spPr>
          <a:xfrm>
            <a:off x="6638367" y="2837351"/>
            <a:ext cx="77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MMRM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D058AB-A379-5E17-4C42-04B6F4A3E47B}"/>
              </a:ext>
            </a:extLst>
          </p:cNvPr>
          <p:cNvSpPr txBox="1"/>
          <p:nvPr/>
        </p:nvSpPr>
        <p:spPr>
          <a:xfrm>
            <a:off x="6518067" y="3041320"/>
            <a:ext cx="8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Cox-PH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A61B09-963E-91A0-3160-BC014F7DB704}"/>
              </a:ext>
            </a:extLst>
          </p:cNvPr>
          <p:cNvSpPr txBox="1"/>
          <p:nvPr/>
        </p:nvSpPr>
        <p:spPr>
          <a:xfrm>
            <a:off x="5610984" y="3041320"/>
            <a:ext cx="107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chemeClr val="accent3"/>
                </a:solidFill>
              </a:rPr>
              <a:t>Mcnemar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5F8E11-9128-4C7C-B606-7E44639E78A6}"/>
              </a:ext>
            </a:extLst>
          </p:cNvPr>
          <p:cNvSpPr txBox="1"/>
          <p:nvPr/>
        </p:nvSpPr>
        <p:spPr>
          <a:xfrm>
            <a:off x="6404510" y="3264334"/>
            <a:ext cx="10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Log-rank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pic>
        <p:nvPicPr>
          <p:cNvPr id="49" name="Picture 48" descr="A blue and green logo&#10;&#10;Description automatically generated">
            <a:extLst>
              <a:ext uri="{FF2B5EF4-FFF2-40B4-BE49-F238E27FC236}">
                <a16:creationId xmlns:a16="http://schemas.microsoft.com/office/drawing/2014/main" id="{DD991098-961C-9731-5F8D-1B08BB5E8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098" y="5799173"/>
            <a:ext cx="706637" cy="555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E5CE69-75E6-E2A0-9A35-AA840B0FE3F7}"/>
              </a:ext>
            </a:extLst>
          </p:cNvPr>
          <p:cNvSpPr txBox="1"/>
          <p:nvPr/>
        </p:nvSpPr>
        <p:spPr>
          <a:xfrm>
            <a:off x="10758332" y="3289263"/>
            <a:ext cx="109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R/Pharma</a:t>
            </a:r>
          </a:p>
        </p:txBody>
      </p:sp>
      <p:pic>
        <p:nvPicPr>
          <p:cNvPr id="20" name="Picture 19" descr="A black line drawing of a person with a pink ribbon&#10;&#10;Description automatically generated">
            <a:extLst>
              <a:ext uri="{FF2B5EF4-FFF2-40B4-BE49-F238E27FC236}">
                <a16:creationId xmlns:a16="http://schemas.microsoft.com/office/drawing/2014/main" id="{A4EA1DAE-D184-A8C4-163D-65842AC92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257" y="5809245"/>
            <a:ext cx="586791" cy="571550"/>
          </a:xfrm>
          <a:prstGeom prst="rect">
            <a:avLst/>
          </a:prstGeom>
        </p:spPr>
      </p:pic>
      <p:pic>
        <p:nvPicPr>
          <p:cNvPr id="26" name="Picture 25" descr="A group of people and a blackboard&#10;&#10;Description automatically generated">
            <a:extLst>
              <a:ext uri="{FF2B5EF4-FFF2-40B4-BE49-F238E27FC236}">
                <a16:creationId xmlns:a16="http://schemas.microsoft.com/office/drawing/2014/main" id="{7A89F8E1-8047-ACA2-C66E-A6042A766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6549" y="1309703"/>
            <a:ext cx="700710" cy="682024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20126FF-3C41-E5AF-F140-B43363A80736}"/>
              </a:ext>
            </a:extLst>
          </p:cNvPr>
          <p:cNvSpPr txBox="1"/>
          <p:nvPr/>
        </p:nvSpPr>
        <p:spPr>
          <a:xfrm>
            <a:off x="8922867" y="6515904"/>
            <a:ext cx="5133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Images courtesy of https://www.flaticon.com/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825886-D753-C7BE-4C2B-19BE5128E205}"/>
              </a:ext>
            </a:extLst>
          </p:cNvPr>
          <p:cNvSpPr txBox="1"/>
          <p:nvPr/>
        </p:nvSpPr>
        <p:spPr>
          <a:xfrm>
            <a:off x="10991258" y="2865254"/>
            <a:ext cx="808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IASCT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9BA41-F762-87DB-61B5-7D4DC9DD7306}"/>
              </a:ext>
            </a:extLst>
          </p:cNvPr>
          <p:cNvSpPr txBox="1"/>
          <p:nvPr/>
        </p:nvSpPr>
        <p:spPr>
          <a:xfrm>
            <a:off x="10227128" y="3289263"/>
            <a:ext cx="633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PSI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6875D2-AA26-2BD9-1774-7E5E5625C381}"/>
              </a:ext>
            </a:extLst>
          </p:cNvPr>
          <p:cNvSpPr txBox="1"/>
          <p:nvPr/>
        </p:nvSpPr>
        <p:spPr>
          <a:xfrm>
            <a:off x="11081237" y="3074307"/>
            <a:ext cx="633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RSS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C8A35-FD0E-1CC3-21E4-3B7D8663C7FE}"/>
              </a:ext>
            </a:extLst>
          </p:cNvPr>
          <p:cNvSpPr txBox="1"/>
          <p:nvPr/>
        </p:nvSpPr>
        <p:spPr>
          <a:xfrm>
            <a:off x="10177731" y="2865254"/>
            <a:ext cx="819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PHUSE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4F2767-3F96-D4DC-F100-9478376BBD2F}"/>
              </a:ext>
            </a:extLst>
          </p:cNvPr>
          <p:cNvSpPr txBox="1"/>
          <p:nvPr/>
        </p:nvSpPr>
        <p:spPr>
          <a:xfrm>
            <a:off x="10292842" y="3074307"/>
            <a:ext cx="877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SESUG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18DD8-5289-0645-1ED3-55C3C52C62B3}"/>
              </a:ext>
            </a:extLst>
          </p:cNvPr>
          <p:cNvSpPr txBox="1"/>
          <p:nvPr/>
        </p:nvSpPr>
        <p:spPr>
          <a:xfrm>
            <a:off x="5622957" y="3264335"/>
            <a:ext cx="89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Logistic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B57D3"/>
      </a:accent1>
      <a:accent2>
        <a:srgbClr val="755DD9"/>
      </a:accent2>
      <a:accent3>
        <a:srgbClr val="665EB8"/>
      </a:accent3>
      <a:accent4>
        <a:srgbClr val="463F90"/>
      </a:accent4>
      <a:accent5>
        <a:srgbClr val="463F90"/>
      </a:accent5>
      <a:accent6>
        <a:srgbClr val="5982DB"/>
      </a:accent6>
      <a:hlink>
        <a:srgbClr val="0066FF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BE5F5AF-205E-4831-BA26-56FFCC051B5C}" vid="{9D65EBDF-6E54-45A9-86E4-0B0970A596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FE772B-97B8-435C-957E-07B10E315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8031B-66AC-4E57-A1BB-96FA51E939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7859A5-204C-46DB-9472-544D579745B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Five year timeline</Template>
  <TotalTime>179</TotalTime>
  <Words>78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Infrastructure at Parexel – Business Case</dc:title>
  <dc:subject/>
  <dc:creator>Van der Linde, Jan</dc:creator>
  <cp:keywords/>
  <dc:description/>
  <cp:lastModifiedBy>Taylor, Lyn</cp:lastModifiedBy>
  <cp:revision>2</cp:revision>
  <dcterms:created xsi:type="dcterms:W3CDTF">2023-10-19T14:32:08Z</dcterms:created>
  <dcterms:modified xsi:type="dcterms:W3CDTF">2023-11-17T12:32:07Z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