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0490200" cy="14852650"/>
  <p:notesSz cx="10490200" cy="14852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241" y="4604321"/>
            <a:ext cx="8922068" cy="311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74482" y="8317484"/>
            <a:ext cx="7347585" cy="3713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24827" y="3416109"/>
            <a:ext cx="4565999" cy="98027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405723" y="3416109"/>
            <a:ext cx="4565999" cy="98027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4827" y="594106"/>
            <a:ext cx="9446895" cy="23764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827" y="3416109"/>
            <a:ext cx="9446895" cy="98027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568827" y="13812965"/>
            <a:ext cx="3358896" cy="7426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24827" y="13812965"/>
            <a:ext cx="2414206" cy="7426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142179" y="14163541"/>
            <a:ext cx="193675" cy="270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300" y="969136"/>
            <a:ext cx="14649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ORDER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spc="15" b="1"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2777" y="1280476"/>
          <a:ext cx="8552180" cy="4946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244600"/>
                <a:gridCol w="1650364"/>
                <a:gridCol w="4405629"/>
              </a:tblGrid>
              <a:tr h="309244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Name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Database</a:t>
                      </a:r>
                      <a:r>
                        <a:rPr dirty="0" sz="1300" spc="-10">
                          <a:latin typeface="Impact"/>
                          <a:cs typeface="Impact"/>
                        </a:rPr>
                        <a:t>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Key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Field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Type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Validation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Order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order_number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max_length=32,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editable=False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Profile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user_profile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ForeignKey(UserProfile)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on_delete=models.SET_NULL,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related_name='orders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Full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full_name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max_length=50,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blank=False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Address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email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EmailField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max_length=254,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blank=False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Phone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phone_number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max_length=20,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blank=False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Country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country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CountryField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blank_label='Country </a:t>
                      </a:r>
                      <a:r>
                        <a:rPr dirty="0" sz="1100" spc="15">
                          <a:latin typeface="Arial"/>
                          <a:cs typeface="Arial"/>
                        </a:rPr>
                        <a:t>*',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blank=False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Postcode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20">
                          <a:latin typeface="Arial"/>
                          <a:cs typeface="Arial"/>
                        </a:rPr>
                        <a:t>postcode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max_length=20,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30">
                          <a:latin typeface="Arial"/>
                          <a:cs typeface="Arial"/>
                        </a:rPr>
                        <a:t>Town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1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City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town_or_city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max_length=40,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blank=False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Street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Address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street_address1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max_length=80,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blank=False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Street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Address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street_address2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max_length=80,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County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5">
                          <a:latin typeface="Arial"/>
                          <a:cs typeface="Arial"/>
                        </a:rPr>
                        <a:t>county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max_length=80,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DateTimeField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(auto_now_add=True)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069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Delivery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delivery_cost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DecimalField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max_digits=6,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decimal_places=2,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default=0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Order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Total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order_total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DecimalField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max_digits=10,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decimal_places=2,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default=0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Grand 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Total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grand_total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DecimalField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max_digits=10,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decimal_places=2,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default=0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069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Original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Bag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original_bag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TextField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null=False,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blank=False,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default=''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Stripe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Payment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stripe_PID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max_length=254,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blank=False,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default=''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22300" y="6620585"/>
            <a:ext cx="24631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ORDER_LINEITEM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spc="15" b="1"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2777" y="6931519"/>
          <a:ext cx="8552180" cy="1891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244600"/>
                <a:gridCol w="1650364"/>
                <a:gridCol w="4405629"/>
              </a:tblGrid>
              <a:tr h="30924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Name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Database</a:t>
                      </a:r>
                      <a:r>
                        <a:rPr dirty="0" sz="1300" spc="-10">
                          <a:latin typeface="Impact"/>
                          <a:cs typeface="Impact"/>
                        </a:rPr>
                        <a:t>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Key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Field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Type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Validation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069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Order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order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ForeignKey(Order)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915669">
                        <a:lnSpc>
                          <a:spcPts val="1200"/>
                        </a:lnSpc>
                        <a:spcBef>
                          <a:spcPts val="39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null=False,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blank=False, on_delete=models.CASCADE, 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related_name='lineitems'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Product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20">
                          <a:latin typeface="Arial"/>
                          <a:cs typeface="Arial"/>
                        </a:rPr>
                        <a:t>product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ForeignKey(Product)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null=False,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blank=False,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on_delete=models.CASCADE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Product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Size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product_size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Quantity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Item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quantity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IntegerField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null=False,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blank=False,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default=0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069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Line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Item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Total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lineitem_total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DecimalField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720725">
                        <a:lnSpc>
                          <a:spcPts val="1200"/>
                        </a:lnSpc>
                        <a:spcBef>
                          <a:spcPts val="39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max_digits=6,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decimal_places=2,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blank=False,  editable=False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24522" y="9224085"/>
            <a:ext cx="22796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CITY_OR_TOWN</a:t>
            </a:r>
            <a:r>
              <a:rPr dirty="0" sz="1500" spc="-50" b="1">
                <a:latin typeface="Arial"/>
                <a:cs typeface="Arial"/>
              </a:rPr>
              <a:t> </a:t>
            </a:r>
            <a:r>
              <a:rPr dirty="0" sz="1500" spc="15" b="1"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5000" y="9525989"/>
          <a:ext cx="8552180" cy="568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244600"/>
                <a:gridCol w="1650364"/>
                <a:gridCol w="4405629"/>
              </a:tblGrid>
              <a:tr h="30924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Name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Database</a:t>
                      </a:r>
                      <a:r>
                        <a:rPr dirty="0" sz="1300" spc="-10">
                          <a:latin typeface="Impact"/>
                          <a:cs typeface="Impact"/>
                        </a:rPr>
                        <a:t>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Key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Field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Type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Validation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City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Town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city_or_town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max_length=40,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blank=False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24522" y="10494085"/>
            <a:ext cx="13068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CLUB</a:t>
            </a:r>
            <a:r>
              <a:rPr dirty="0" sz="1500" spc="-75" b="1">
                <a:latin typeface="Arial"/>
                <a:cs typeface="Arial"/>
              </a:rPr>
              <a:t> </a:t>
            </a:r>
            <a:r>
              <a:rPr dirty="0" sz="1500" spc="15" b="1"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5000" y="10795303"/>
          <a:ext cx="8735060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244600"/>
                <a:gridCol w="1833245"/>
                <a:gridCol w="4405630"/>
              </a:tblGrid>
              <a:tr h="30924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Name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Database</a:t>
                      </a:r>
                      <a:r>
                        <a:rPr dirty="0" sz="1300" spc="-10">
                          <a:latin typeface="Impact"/>
                          <a:cs typeface="Impact"/>
                        </a:rPr>
                        <a:t>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Key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Field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Type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Validation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Club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20">
                          <a:latin typeface="Arial"/>
                          <a:cs typeface="Arial"/>
                        </a:rPr>
                        <a:t>club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City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Town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city_or_town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ForeignKey(City_or_Town)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null=True,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blank=True,</a:t>
                      </a:r>
                      <a:r>
                        <a:rPr dirty="0" sz="11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on_delete=models.SET_NULL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Phone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phone_number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max_length=14,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blank=False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Address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email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EmailField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max_length=255,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blank=False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Postcode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20">
                          <a:latin typeface="Arial"/>
                          <a:cs typeface="Arial"/>
                        </a:rPr>
                        <a:t>postcode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max_length=20,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blank=False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Street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Address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street_address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max_length=80,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blank=False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Image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image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ImageField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22300" y="13288085"/>
            <a:ext cx="27419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PERSONAL-TRAINER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15" b="1"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32777" y="13591806"/>
          <a:ext cx="8735060" cy="313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244600"/>
                <a:gridCol w="1833245"/>
                <a:gridCol w="4405630"/>
              </a:tblGrid>
              <a:tr h="30924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Name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Database</a:t>
                      </a:r>
                      <a:r>
                        <a:rPr dirty="0" sz="1300" spc="-10">
                          <a:latin typeface="Impact"/>
                          <a:cs typeface="Impact"/>
                        </a:rPr>
                        <a:t>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Key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Field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Type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Validation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2777" y="975676"/>
          <a:ext cx="8735060" cy="2040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244600"/>
                <a:gridCol w="1833245"/>
                <a:gridCol w="4405630"/>
              </a:tblGrid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Club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20">
                          <a:latin typeface="Arial"/>
                          <a:cs typeface="Arial"/>
                        </a:rPr>
                        <a:t>club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ForeignKey(Club)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null=True,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blank=True,</a:t>
                      </a:r>
                      <a:r>
                        <a:rPr dirty="0" sz="11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on_delete=models.SET_NULL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Full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full_name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Phone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phone_number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max_length=100,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Speciality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speciality1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EmailField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max_length=100,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Speciality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speciality2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max_length=20,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Social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Link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social_link_1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max_length=200,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Image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image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ImageField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Image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URL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image_url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URLField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max_length=1024,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22300" y="3389134"/>
            <a:ext cx="182181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 b="1">
                <a:latin typeface="Arial"/>
                <a:cs typeface="Arial"/>
              </a:rPr>
              <a:t>CATEGORY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spc="15" b="1"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2777" y="3695915"/>
          <a:ext cx="855218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244600"/>
                <a:gridCol w="1650364"/>
                <a:gridCol w="4405629"/>
              </a:tblGrid>
              <a:tr h="30924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Name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Database</a:t>
                      </a:r>
                      <a:r>
                        <a:rPr dirty="0" sz="1300" spc="-10">
                          <a:latin typeface="Impact"/>
                          <a:cs typeface="Impact"/>
                        </a:rPr>
                        <a:t>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Key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Field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Type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Validation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max_length=254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Friendly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friendly_name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max_length=254,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2300" y="9891534"/>
            <a:ext cx="11512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75" b="1">
                <a:latin typeface="Arial"/>
                <a:cs typeface="Arial"/>
              </a:rPr>
              <a:t>TAG </a:t>
            </a:r>
            <a:r>
              <a:rPr dirty="0" sz="1500" spc="15" b="1"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2777" y="10198276"/>
          <a:ext cx="855218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244600"/>
                <a:gridCol w="1650364"/>
                <a:gridCol w="4405629"/>
              </a:tblGrid>
              <a:tr h="30924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Name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Database</a:t>
                      </a:r>
                      <a:r>
                        <a:rPr dirty="0" sz="1300" spc="-10">
                          <a:latin typeface="Impact"/>
                          <a:cs typeface="Impact"/>
                        </a:rPr>
                        <a:t>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Key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Field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Type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Validation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Created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created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DateTimeField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auto_now_add=True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24522" y="4913134"/>
            <a:ext cx="172973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" b="1">
                <a:latin typeface="Arial"/>
                <a:cs typeface="Arial"/>
              </a:rPr>
              <a:t>PRODUCT</a:t>
            </a:r>
            <a:r>
              <a:rPr dirty="0" sz="1500" spc="-65" b="1">
                <a:latin typeface="Arial"/>
                <a:cs typeface="Arial"/>
              </a:rPr>
              <a:t> </a:t>
            </a:r>
            <a:r>
              <a:rPr dirty="0" sz="1500" spc="15" b="1"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35000" y="5217540"/>
          <a:ext cx="8763000" cy="4284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455420"/>
                <a:gridCol w="1650364"/>
                <a:gridCol w="4405630"/>
              </a:tblGrid>
              <a:tr h="30924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Name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Database</a:t>
                      </a:r>
                      <a:r>
                        <a:rPr dirty="0" sz="1300" spc="-10">
                          <a:latin typeface="Impact"/>
                          <a:cs typeface="Impact"/>
                        </a:rPr>
                        <a:t>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Key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Field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Type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Validation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Category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category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ForeignKey(Category)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null=True,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blank=True,</a:t>
                      </a:r>
                      <a:r>
                        <a:rPr dirty="0" sz="11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on_delete=models.SET_NULL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Sku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sku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max_length=254,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max_length=254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TextField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Has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Sizes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has_sizes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BooleanField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default=False,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Price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price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DecimalField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max_digits=8,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decimal_places=2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Rating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rating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DecimalField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max_digits=6,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decimal_places=2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Flavour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flavour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max_length=150,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Weight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weight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max_length=20,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Image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URL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image_url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URLField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max_length=1024,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Image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image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ImageField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45">
                          <a:latin typeface="Arial"/>
                          <a:cs typeface="Arial"/>
                        </a:rPr>
                        <a:t>Tags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tags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ManyToMany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'Tag',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Ingredients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ingredients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TextField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06933">
                <a:tc>
                  <a:txBody>
                    <a:bodyPr/>
                    <a:lstStyle/>
                    <a:p>
                      <a:pPr marL="52705" marR="495300">
                        <a:lnSpc>
                          <a:spcPts val="1200"/>
                        </a:lnSpc>
                        <a:spcBef>
                          <a:spcPts val="39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sz="11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Sessions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number_of_sessions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IntergerField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Price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Session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price_per_session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DecimalField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max_digits=6,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decimal_places=2,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54513" y="11415534"/>
            <a:ext cx="21215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USERPROFILE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spc="15" b="1"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64991" y="11722124"/>
          <a:ext cx="9204325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713864"/>
                <a:gridCol w="1833244"/>
                <a:gridCol w="4405630"/>
              </a:tblGrid>
              <a:tr h="309244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Name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>
                          <a:latin typeface="Impact"/>
                          <a:cs typeface="Impact"/>
                        </a:rPr>
                        <a:t>Database</a:t>
                      </a:r>
                      <a:r>
                        <a:rPr dirty="0" sz="1300" spc="-5">
                          <a:latin typeface="Impact"/>
                          <a:cs typeface="Impact"/>
                        </a:rPr>
                        <a:t>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Key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Field </a:t>
                      </a:r>
                      <a:r>
                        <a:rPr dirty="0" sz="1300">
                          <a:latin typeface="Impact"/>
                          <a:cs typeface="Impact"/>
                        </a:rPr>
                        <a:t>Type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00" spc="-5">
                          <a:latin typeface="Impact"/>
                          <a:cs typeface="Impact"/>
                        </a:rPr>
                        <a:t>Validation</a:t>
                      </a:r>
                      <a:endParaRPr sz="1300">
                        <a:latin typeface="Impact"/>
                        <a:cs typeface="Impact"/>
                      </a:endParaRPr>
                    </a:p>
                  </a:txBody>
                  <a:tcPr marL="0" marR="0" marB="0" marT="5588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User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user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25">
                          <a:latin typeface="Arial"/>
                          <a:cs typeface="Arial"/>
                        </a:rPr>
                        <a:t>OneToOneField(User)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on_delete=models.CASCADE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Phone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default_phone_number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max_length=100,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Street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Address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default_street_address1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max_length=80,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blank=False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Street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Address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default_street_address2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max_length=80,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30">
                          <a:latin typeface="Arial"/>
                          <a:cs typeface="Arial"/>
                        </a:rPr>
                        <a:t>Town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1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City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default_town_or_city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max_length=40,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blank=False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County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default_county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max_length=80,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Postcode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default_postcode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CharField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max_length=20,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null=True,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blank=True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4991" y="975676"/>
          <a:ext cx="9204325" cy="259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713864"/>
                <a:gridCol w="1833244"/>
                <a:gridCol w="4405630"/>
              </a:tblGrid>
              <a:tr h="254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Country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default_country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CountryField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blank_label='Country </a:t>
                      </a:r>
                      <a:r>
                        <a:rPr dirty="0" sz="1100" spc="15">
                          <a:latin typeface="Arial"/>
                          <a:cs typeface="Arial"/>
                        </a:rPr>
                        <a:t>*',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null=False,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blank=False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Database</dc:title>
  <dcterms:created xsi:type="dcterms:W3CDTF">2021-12-20T20:55:40Z</dcterms:created>
  <dcterms:modified xsi:type="dcterms:W3CDTF">2021-12-20T20:55:40Z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2021-12-20T00:00:00Z</vt:filetime>
  </property>
  <property fmtid="{D5CDD505-2E9C-101B-9397-08002B2CF9AE}" pid="3" name="Creator">
    <vt:lpwstr>Numbers</vt:lpwstr>
  </property>
  <property fmtid="{D5CDD505-2E9C-101B-9397-08002B2CF9AE}" pid="4" name="LastSaved">
    <vt:filetime>2021-12-20T00:00:00Z</vt:filetime>
  </property>
</Properties>
</file>