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6"/>
  </p:notesMasterIdLst>
  <p:handoutMasterIdLst>
    <p:handoutMasterId r:id="rId17"/>
  </p:handoutMasterIdLst>
  <p:sldIdLst>
    <p:sldId id="355" r:id="rId7"/>
    <p:sldId id="396" r:id="rId8"/>
    <p:sldId id="397" r:id="rId9"/>
    <p:sldId id="398" r:id="rId10"/>
    <p:sldId id="399" r:id="rId11"/>
    <p:sldId id="400" r:id="rId12"/>
    <p:sldId id="402" r:id="rId13"/>
    <p:sldId id="405" r:id="rId14"/>
    <p:sldId id="404" r:id="rId15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4" autoAdjust="0"/>
    <p:restoredTop sz="88283" autoAdjust="0"/>
  </p:normalViewPr>
  <p:slideViewPr>
    <p:cSldViewPr snapToGrid="0">
      <p:cViewPr>
        <p:scale>
          <a:sx n="80" d="100"/>
          <a:sy n="80" d="100"/>
        </p:scale>
        <p:origin x="1256" y="1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C234D-1135-4327-B274-D79596B9E9A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4C92876-1152-44DC-B7DC-31DA4FEF1290}">
      <dgm:prSet phldrT="[Text]"/>
      <dgm:spPr/>
      <dgm:t>
        <a:bodyPr/>
        <a:lstStyle/>
        <a:p>
          <a:r>
            <a:rPr lang="de-DE" dirty="0"/>
            <a:t>Main Menu</a:t>
          </a:r>
        </a:p>
      </dgm:t>
    </dgm:pt>
    <dgm:pt modelId="{54F328CC-FFF2-471B-9857-FE1F6A9177A5}" type="parTrans" cxnId="{9743596C-23C5-4F9C-9D49-F832593B6BB1}">
      <dgm:prSet/>
      <dgm:spPr/>
      <dgm:t>
        <a:bodyPr/>
        <a:lstStyle/>
        <a:p>
          <a:endParaRPr lang="de-DE"/>
        </a:p>
      </dgm:t>
    </dgm:pt>
    <dgm:pt modelId="{0376CAC9-6302-4BBD-8215-4417938DCFBE}" type="sibTrans" cxnId="{9743596C-23C5-4F9C-9D49-F832593B6BB1}">
      <dgm:prSet/>
      <dgm:spPr/>
      <dgm:t>
        <a:bodyPr/>
        <a:lstStyle/>
        <a:p>
          <a:endParaRPr lang="de-DE"/>
        </a:p>
      </dgm:t>
    </dgm:pt>
    <dgm:pt modelId="{2F92950F-C282-46C9-8BEB-FD63C9120FD8}">
      <dgm:prSet phldrT="[Text]"/>
      <dgm:spPr/>
      <dgm:t>
        <a:bodyPr/>
        <a:lstStyle/>
        <a:p>
          <a:r>
            <a:rPr lang="de-DE" dirty="0"/>
            <a:t>Level Choice</a:t>
          </a:r>
        </a:p>
      </dgm:t>
    </dgm:pt>
    <dgm:pt modelId="{8F7A3C89-1485-474A-8A6B-25DA2D9C402B}" type="parTrans" cxnId="{56FB25C5-9E04-4D3C-9F59-92022C9034EE}">
      <dgm:prSet/>
      <dgm:spPr/>
      <dgm:t>
        <a:bodyPr/>
        <a:lstStyle/>
        <a:p>
          <a:endParaRPr lang="de-DE"/>
        </a:p>
      </dgm:t>
    </dgm:pt>
    <dgm:pt modelId="{7AE8E5CA-18A8-4B44-A0C1-401D61FA8674}" type="sibTrans" cxnId="{56FB25C5-9E04-4D3C-9F59-92022C9034EE}">
      <dgm:prSet/>
      <dgm:spPr/>
      <dgm:t>
        <a:bodyPr/>
        <a:lstStyle/>
        <a:p>
          <a:endParaRPr lang="de-DE"/>
        </a:p>
      </dgm:t>
    </dgm:pt>
    <dgm:pt modelId="{BA6A6E7F-438E-40D1-90F0-733950431A8D}">
      <dgm:prSet phldrT="[Text]"/>
      <dgm:spPr/>
      <dgm:t>
        <a:bodyPr/>
        <a:lstStyle/>
        <a:p>
          <a:r>
            <a:rPr lang="de-DE" dirty="0" err="1"/>
            <a:t>Quit</a:t>
          </a:r>
          <a:endParaRPr lang="de-DE" dirty="0"/>
        </a:p>
      </dgm:t>
    </dgm:pt>
    <dgm:pt modelId="{0E24584F-5E4E-475A-8738-5C8A0CC72B56}" type="parTrans" cxnId="{82A1DDCA-2045-4695-B3B4-230B3707E218}">
      <dgm:prSet/>
      <dgm:spPr/>
      <dgm:t>
        <a:bodyPr/>
        <a:lstStyle/>
        <a:p>
          <a:endParaRPr lang="de-DE"/>
        </a:p>
      </dgm:t>
    </dgm:pt>
    <dgm:pt modelId="{BEB5E8F1-A801-4223-A2F9-6F664642A3DC}" type="sibTrans" cxnId="{82A1DDCA-2045-4695-B3B4-230B3707E218}">
      <dgm:prSet/>
      <dgm:spPr/>
      <dgm:t>
        <a:bodyPr/>
        <a:lstStyle/>
        <a:p>
          <a:endParaRPr lang="de-DE"/>
        </a:p>
      </dgm:t>
    </dgm:pt>
    <dgm:pt modelId="{E46E8275-6CBF-443E-912B-66CA3A844CFD}">
      <dgm:prSet phldrT="[Text]"/>
      <dgm:spPr/>
      <dgm:t>
        <a:bodyPr/>
        <a:lstStyle/>
        <a:p>
          <a:r>
            <a:rPr lang="de-DE" dirty="0"/>
            <a:t>Play</a:t>
          </a:r>
        </a:p>
      </dgm:t>
    </dgm:pt>
    <dgm:pt modelId="{E6AC8331-F8F7-4B69-B7AA-71878F6E3AA2}" type="sibTrans" cxnId="{80B3BF3A-29DD-4B23-AE81-E28056F5369E}">
      <dgm:prSet/>
      <dgm:spPr/>
      <dgm:t>
        <a:bodyPr/>
        <a:lstStyle/>
        <a:p>
          <a:endParaRPr lang="de-DE"/>
        </a:p>
      </dgm:t>
    </dgm:pt>
    <dgm:pt modelId="{9485C925-F4F7-428B-BB3B-902C85780EA7}" type="parTrans" cxnId="{80B3BF3A-29DD-4B23-AE81-E28056F5369E}">
      <dgm:prSet/>
      <dgm:spPr/>
      <dgm:t>
        <a:bodyPr/>
        <a:lstStyle/>
        <a:p>
          <a:endParaRPr lang="de-DE"/>
        </a:p>
      </dgm:t>
    </dgm:pt>
    <dgm:pt modelId="{487C3328-5683-4012-8A5B-B568521489DB}">
      <dgm:prSet/>
      <dgm:spPr/>
      <dgm:t>
        <a:bodyPr/>
        <a:lstStyle/>
        <a:p>
          <a:r>
            <a:rPr lang="de-DE" dirty="0"/>
            <a:t>Car Tuning</a:t>
          </a:r>
        </a:p>
      </dgm:t>
    </dgm:pt>
    <dgm:pt modelId="{FDD08739-3FEE-415B-B443-01A1077AD9D0}" type="parTrans" cxnId="{5F5923F0-29F7-46DE-A603-E08E76AD7B7A}">
      <dgm:prSet/>
      <dgm:spPr/>
      <dgm:t>
        <a:bodyPr/>
        <a:lstStyle/>
        <a:p>
          <a:endParaRPr lang="de-DE"/>
        </a:p>
      </dgm:t>
    </dgm:pt>
    <dgm:pt modelId="{278757DB-BE82-4695-A310-022D6437F2BD}" type="sibTrans" cxnId="{5F5923F0-29F7-46DE-A603-E08E76AD7B7A}">
      <dgm:prSet/>
      <dgm:spPr/>
      <dgm:t>
        <a:bodyPr/>
        <a:lstStyle/>
        <a:p>
          <a:endParaRPr lang="de-DE"/>
        </a:p>
      </dgm:t>
    </dgm:pt>
    <dgm:pt modelId="{94B52B6A-45B9-44A4-BB81-652E0062FC05}">
      <dgm:prSet/>
      <dgm:spPr/>
      <dgm:t>
        <a:bodyPr/>
        <a:lstStyle/>
        <a:p>
          <a:r>
            <a:rPr lang="de-DE" dirty="0"/>
            <a:t>Garage</a:t>
          </a:r>
        </a:p>
      </dgm:t>
    </dgm:pt>
    <dgm:pt modelId="{D510F9C5-898E-4512-B08B-338371648D69}" type="parTrans" cxnId="{6D475A59-D643-43A9-ABE9-40A579EE2654}">
      <dgm:prSet/>
      <dgm:spPr/>
      <dgm:t>
        <a:bodyPr/>
        <a:lstStyle/>
        <a:p>
          <a:endParaRPr lang="de-DE"/>
        </a:p>
      </dgm:t>
    </dgm:pt>
    <dgm:pt modelId="{E3322408-1E3D-433D-AABF-B9CAB9026E01}" type="sibTrans" cxnId="{6D475A59-D643-43A9-ABE9-40A579EE2654}">
      <dgm:prSet/>
      <dgm:spPr/>
      <dgm:t>
        <a:bodyPr/>
        <a:lstStyle/>
        <a:p>
          <a:endParaRPr lang="de-DE"/>
        </a:p>
      </dgm:t>
    </dgm:pt>
    <dgm:pt modelId="{F7C454D2-B248-4C71-83F4-D238C52F834D}">
      <dgm:prSet/>
      <dgm:spPr/>
      <dgm:t>
        <a:bodyPr/>
        <a:lstStyle/>
        <a:p>
          <a:r>
            <a:rPr lang="de-DE" dirty="0" err="1"/>
            <a:t>Highscore</a:t>
          </a:r>
          <a:endParaRPr lang="de-DE" dirty="0"/>
        </a:p>
      </dgm:t>
    </dgm:pt>
    <dgm:pt modelId="{34448255-0515-4C6A-9E88-5DA55627FAE1}" type="parTrans" cxnId="{22268323-1827-4675-AF40-80AF8F4F0E26}">
      <dgm:prSet/>
      <dgm:spPr/>
      <dgm:t>
        <a:bodyPr/>
        <a:lstStyle/>
        <a:p>
          <a:endParaRPr lang="de-DE"/>
        </a:p>
      </dgm:t>
    </dgm:pt>
    <dgm:pt modelId="{ECF2F6FD-18C4-40A6-99E0-3E5FC28470FE}" type="sibTrans" cxnId="{22268323-1827-4675-AF40-80AF8F4F0E26}">
      <dgm:prSet/>
      <dgm:spPr/>
      <dgm:t>
        <a:bodyPr/>
        <a:lstStyle/>
        <a:p>
          <a:endParaRPr lang="de-DE"/>
        </a:p>
      </dgm:t>
    </dgm:pt>
    <dgm:pt modelId="{4F5DC049-5B46-4790-A519-8D134F720966}">
      <dgm:prSet/>
      <dgm:spPr/>
      <dgm:t>
        <a:bodyPr/>
        <a:lstStyle/>
        <a:p>
          <a:r>
            <a:rPr lang="de-DE" dirty="0"/>
            <a:t>Credits</a:t>
          </a:r>
        </a:p>
      </dgm:t>
    </dgm:pt>
    <dgm:pt modelId="{8ACA9697-5EC8-4779-B1A4-FFF344E4ACAF}" type="parTrans" cxnId="{AB487E71-A99D-459B-8B7B-083C38AE809F}">
      <dgm:prSet/>
      <dgm:spPr/>
      <dgm:t>
        <a:bodyPr/>
        <a:lstStyle/>
        <a:p>
          <a:endParaRPr lang="de-DE"/>
        </a:p>
      </dgm:t>
    </dgm:pt>
    <dgm:pt modelId="{B83D4FC1-C921-45BE-833B-799C9F01FCFE}" type="sibTrans" cxnId="{AB487E71-A99D-459B-8B7B-083C38AE809F}">
      <dgm:prSet/>
      <dgm:spPr/>
      <dgm:t>
        <a:bodyPr/>
        <a:lstStyle/>
        <a:p>
          <a:endParaRPr lang="de-DE"/>
        </a:p>
      </dgm:t>
    </dgm:pt>
    <dgm:pt modelId="{41E32BDC-14D4-48C0-A8BF-73A6571F5116}">
      <dgm:prSet/>
      <dgm:spPr/>
      <dgm:t>
        <a:bodyPr/>
        <a:lstStyle/>
        <a:p>
          <a:r>
            <a:rPr lang="de-DE" dirty="0"/>
            <a:t>Settings</a:t>
          </a:r>
        </a:p>
      </dgm:t>
    </dgm:pt>
    <dgm:pt modelId="{D180DF3D-8B2A-4A20-9CDA-73D28E73B252}" type="parTrans" cxnId="{8B01356D-17B7-49AA-875C-EE7D7468E3CA}">
      <dgm:prSet/>
      <dgm:spPr/>
      <dgm:t>
        <a:bodyPr/>
        <a:lstStyle/>
        <a:p>
          <a:endParaRPr lang="de-DE"/>
        </a:p>
      </dgm:t>
    </dgm:pt>
    <dgm:pt modelId="{2962D440-C82A-41A0-873B-4C85A5268CEB}" type="sibTrans" cxnId="{8B01356D-17B7-49AA-875C-EE7D7468E3CA}">
      <dgm:prSet/>
      <dgm:spPr/>
      <dgm:t>
        <a:bodyPr/>
        <a:lstStyle/>
        <a:p>
          <a:endParaRPr lang="de-DE"/>
        </a:p>
      </dgm:t>
    </dgm:pt>
    <dgm:pt modelId="{270A0205-61E9-4674-8092-85301A16B24D}">
      <dgm:prSet/>
      <dgm:spPr/>
      <dgm:t>
        <a:bodyPr/>
        <a:lstStyle/>
        <a:p>
          <a:r>
            <a:rPr lang="de-DE" dirty="0"/>
            <a:t>Manual</a:t>
          </a:r>
        </a:p>
      </dgm:t>
    </dgm:pt>
    <dgm:pt modelId="{607782E1-BE96-4819-9142-056DEE4F0CB7}" type="parTrans" cxnId="{F673B0F8-FA00-4437-A33B-6978A9A1F697}">
      <dgm:prSet/>
      <dgm:spPr/>
      <dgm:t>
        <a:bodyPr/>
        <a:lstStyle/>
        <a:p>
          <a:endParaRPr lang="de-DE"/>
        </a:p>
      </dgm:t>
    </dgm:pt>
    <dgm:pt modelId="{9C37F8EF-DE81-4F79-AA1B-F03B0E4791E5}" type="sibTrans" cxnId="{F673B0F8-FA00-4437-A33B-6978A9A1F697}">
      <dgm:prSet/>
      <dgm:spPr/>
      <dgm:t>
        <a:bodyPr/>
        <a:lstStyle/>
        <a:p>
          <a:endParaRPr lang="de-DE"/>
        </a:p>
      </dgm:t>
    </dgm:pt>
    <dgm:pt modelId="{2323F93F-A4D0-4CC9-8D89-54438AAD530D}">
      <dgm:prSet/>
      <dgm:spPr/>
      <dgm:t>
        <a:bodyPr/>
        <a:lstStyle/>
        <a:p>
          <a:r>
            <a:rPr lang="de-DE" dirty="0"/>
            <a:t>…</a:t>
          </a:r>
        </a:p>
      </dgm:t>
    </dgm:pt>
    <dgm:pt modelId="{335E57E7-2BF6-4D66-A817-BF41C0238CC7}" type="parTrans" cxnId="{A8AB035F-C975-4D42-80B3-4BC0BFA95167}">
      <dgm:prSet/>
      <dgm:spPr/>
      <dgm:t>
        <a:bodyPr/>
        <a:lstStyle/>
        <a:p>
          <a:endParaRPr lang="de-DE"/>
        </a:p>
      </dgm:t>
    </dgm:pt>
    <dgm:pt modelId="{6AF9EDB5-D1C9-48AA-A1CC-7B304A8C8BB2}" type="sibTrans" cxnId="{A8AB035F-C975-4D42-80B3-4BC0BFA95167}">
      <dgm:prSet/>
      <dgm:spPr/>
      <dgm:t>
        <a:bodyPr/>
        <a:lstStyle/>
        <a:p>
          <a:endParaRPr lang="de-DE"/>
        </a:p>
      </dgm:t>
    </dgm:pt>
    <dgm:pt modelId="{F1D61E97-B948-48D9-8857-35BEBECCBF5E}">
      <dgm:prSet/>
      <dgm:spPr/>
      <dgm:t>
        <a:bodyPr/>
        <a:lstStyle/>
        <a:p>
          <a:r>
            <a:rPr lang="de-DE" dirty="0"/>
            <a:t>Sound on/off</a:t>
          </a:r>
        </a:p>
      </dgm:t>
    </dgm:pt>
    <dgm:pt modelId="{6DF3C21B-7256-4109-B071-D7FBF08AF643}" type="parTrans" cxnId="{3D602569-BE69-481C-8F01-5FC660495B2E}">
      <dgm:prSet/>
      <dgm:spPr/>
      <dgm:t>
        <a:bodyPr/>
        <a:lstStyle/>
        <a:p>
          <a:endParaRPr lang="de-DE"/>
        </a:p>
      </dgm:t>
    </dgm:pt>
    <dgm:pt modelId="{B8DB81D1-A923-479C-868C-65AB1A2A672D}" type="sibTrans" cxnId="{3D602569-BE69-481C-8F01-5FC660495B2E}">
      <dgm:prSet/>
      <dgm:spPr/>
      <dgm:t>
        <a:bodyPr/>
        <a:lstStyle/>
        <a:p>
          <a:endParaRPr lang="de-DE"/>
        </a:p>
      </dgm:t>
    </dgm:pt>
    <dgm:pt modelId="{D577FFD0-2D95-45D0-83EC-0474F6B8B280}">
      <dgm:prSet/>
      <dgm:spPr/>
      <dgm:t>
        <a:bodyPr/>
        <a:lstStyle/>
        <a:p>
          <a:r>
            <a:rPr lang="de-DE" dirty="0"/>
            <a:t>Game Start</a:t>
          </a:r>
        </a:p>
      </dgm:t>
    </dgm:pt>
    <dgm:pt modelId="{D3A118F1-8B6E-43BF-BC96-B5706836EFE5}" type="parTrans" cxnId="{643E2778-06D0-40D5-83B5-E70F9E447680}">
      <dgm:prSet/>
      <dgm:spPr/>
      <dgm:t>
        <a:bodyPr/>
        <a:lstStyle/>
        <a:p>
          <a:endParaRPr lang="de-DE"/>
        </a:p>
      </dgm:t>
    </dgm:pt>
    <dgm:pt modelId="{CDA87F98-3E01-4179-97E7-59E7B00212BE}" type="sibTrans" cxnId="{643E2778-06D0-40D5-83B5-E70F9E447680}">
      <dgm:prSet/>
      <dgm:spPr/>
      <dgm:t>
        <a:bodyPr/>
        <a:lstStyle/>
        <a:p>
          <a:endParaRPr lang="de-DE"/>
        </a:p>
      </dgm:t>
    </dgm:pt>
    <dgm:pt modelId="{DBF26F25-50D0-48B6-98C4-1180CC1085CE}">
      <dgm:prSet/>
      <dgm:spPr/>
      <dgm:t>
        <a:bodyPr/>
        <a:lstStyle/>
        <a:p>
          <a:r>
            <a:rPr lang="de-DE" dirty="0"/>
            <a:t>Pause</a:t>
          </a:r>
        </a:p>
      </dgm:t>
    </dgm:pt>
    <dgm:pt modelId="{03AC9AC5-328D-49FC-B20D-67FD13EAE489}" type="parTrans" cxnId="{C09B3B45-0714-40BA-87AD-5AE89C1BA176}">
      <dgm:prSet/>
      <dgm:spPr/>
      <dgm:t>
        <a:bodyPr/>
        <a:lstStyle/>
        <a:p>
          <a:endParaRPr lang="de-DE"/>
        </a:p>
      </dgm:t>
    </dgm:pt>
    <dgm:pt modelId="{23578742-8AB9-4474-B1C5-DECC9D5D321D}" type="sibTrans" cxnId="{C09B3B45-0714-40BA-87AD-5AE89C1BA176}">
      <dgm:prSet/>
      <dgm:spPr/>
      <dgm:t>
        <a:bodyPr/>
        <a:lstStyle/>
        <a:p>
          <a:endParaRPr lang="de-DE"/>
        </a:p>
      </dgm:t>
    </dgm:pt>
    <dgm:pt modelId="{07449A6D-1AF7-4E27-97B4-F2AAEDF1C587}">
      <dgm:prSet/>
      <dgm:spPr/>
      <dgm:t>
        <a:bodyPr/>
        <a:lstStyle/>
        <a:p>
          <a:r>
            <a:rPr lang="de-DE" dirty="0" err="1"/>
            <a:t>Resume</a:t>
          </a:r>
          <a:endParaRPr lang="de-DE" dirty="0"/>
        </a:p>
      </dgm:t>
    </dgm:pt>
    <dgm:pt modelId="{9CD7D82C-154B-44BB-A69E-9B1EED939BFA}" type="parTrans" cxnId="{2335936F-616C-4BD9-8BE4-A04BAD24339F}">
      <dgm:prSet/>
      <dgm:spPr/>
      <dgm:t>
        <a:bodyPr/>
        <a:lstStyle/>
        <a:p>
          <a:endParaRPr lang="de-DE"/>
        </a:p>
      </dgm:t>
    </dgm:pt>
    <dgm:pt modelId="{2B556AA5-0315-4F38-A8C6-043F78150430}" type="sibTrans" cxnId="{2335936F-616C-4BD9-8BE4-A04BAD24339F}">
      <dgm:prSet/>
      <dgm:spPr/>
      <dgm:t>
        <a:bodyPr/>
        <a:lstStyle/>
        <a:p>
          <a:endParaRPr lang="de-DE"/>
        </a:p>
      </dgm:t>
    </dgm:pt>
    <dgm:pt modelId="{E73B374E-71DB-4A80-A730-642AF5D73461}">
      <dgm:prSet/>
      <dgm:spPr/>
      <dgm:t>
        <a:bodyPr/>
        <a:lstStyle/>
        <a:p>
          <a:r>
            <a:rPr lang="de-DE" dirty="0" err="1"/>
            <a:t>Quit</a:t>
          </a:r>
          <a:endParaRPr lang="de-DE" dirty="0"/>
        </a:p>
      </dgm:t>
    </dgm:pt>
    <dgm:pt modelId="{6B46EC70-0C5C-44D5-BBFD-22A09A3CB945}" type="parTrans" cxnId="{256D033D-9464-4725-9014-8746EB00F0CB}">
      <dgm:prSet/>
      <dgm:spPr/>
      <dgm:t>
        <a:bodyPr/>
        <a:lstStyle/>
        <a:p>
          <a:endParaRPr lang="de-DE"/>
        </a:p>
      </dgm:t>
    </dgm:pt>
    <dgm:pt modelId="{D39CF260-00D4-494D-8F9D-C66864A05D2C}" type="sibTrans" cxnId="{256D033D-9464-4725-9014-8746EB00F0CB}">
      <dgm:prSet/>
      <dgm:spPr/>
      <dgm:t>
        <a:bodyPr/>
        <a:lstStyle/>
        <a:p>
          <a:endParaRPr lang="de-DE"/>
        </a:p>
      </dgm:t>
    </dgm:pt>
    <dgm:pt modelId="{954CA5BC-AABA-4A04-BF27-81636094AA54}">
      <dgm:prSet/>
      <dgm:spPr/>
      <dgm:t>
        <a:bodyPr/>
        <a:lstStyle/>
        <a:p>
          <a:r>
            <a:rPr lang="de-DE" dirty="0" err="1"/>
            <a:t>Restart</a:t>
          </a:r>
          <a:endParaRPr lang="de-DE" dirty="0"/>
        </a:p>
      </dgm:t>
    </dgm:pt>
    <dgm:pt modelId="{771F0691-F622-4E50-8B6C-3FA442803454}" type="sibTrans" cxnId="{AD706844-F6DF-4F99-AB6D-055FDB9EF41F}">
      <dgm:prSet/>
      <dgm:spPr/>
      <dgm:t>
        <a:bodyPr/>
        <a:lstStyle/>
        <a:p>
          <a:endParaRPr lang="de-DE"/>
        </a:p>
      </dgm:t>
    </dgm:pt>
    <dgm:pt modelId="{00004F2F-5371-4BF1-AC4B-E4A1D40CAE7B}" type="parTrans" cxnId="{AD706844-F6DF-4F99-AB6D-055FDB9EF41F}">
      <dgm:prSet/>
      <dgm:spPr/>
      <dgm:t>
        <a:bodyPr/>
        <a:lstStyle/>
        <a:p>
          <a:endParaRPr lang="de-DE"/>
        </a:p>
      </dgm:t>
    </dgm:pt>
    <dgm:pt modelId="{FB8B7052-E3D9-4822-8E51-733FF706242E}" type="pres">
      <dgm:prSet presAssocID="{6ABC234D-1135-4327-B274-D79596B9E9A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7DD8B81-6EB4-4681-9DB3-B8795083CC48}" type="pres">
      <dgm:prSet presAssocID="{74C92876-1152-44DC-B7DC-31DA4FEF1290}" presName="root1" presStyleCnt="0"/>
      <dgm:spPr/>
    </dgm:pt>
    <dgm:pt modelId="{9FBB8762-C953-43DC-AD2F-1C4D1D69414C}" type="pres">
      <dgm:prSet presAssocID="{74C92876-1152-44DC-B7DC-31DA4FEF1290}" presName="LevelOneTextNode" presStyleLbl="node0" presStyleIdx="0" presStyleCnt="2">
        <dgm:presLayoutVars>
          <dgm:chPref val="3"/>
        </dgm:presLayoutVars>
      </dgm:prSet>
      <dgm:spPr/>
    </dgm:pt>
    <dgm:pt modelId="{B1BE6DEB-A544-4F6F-B80F-556C7157DDF2}" type="pres">
      <dgm:prSet presAssocID="{74C92876-1152-44DC-B7DC-31DA4FEF1290}" presName="level2hierChild" presStyleCnt="0"/>
      <dgm:spPr/>
    </dgm:pt>
    <dgm:pt modelId="{FE5E9759-A93F-41CE-8C6C-95679EE1B012}" type="pres">
      <dgm:prSet presAssocID="{9485C925-F4F7-428B-BB3B-902C85780EA7}" presName="conn2-1" presStyleLbl="parChTrans1D2" presStyleIdx="0" presStyleCnt="7"/>
      <dgm:spPr/>
    </dgm:pt>
    <dgm:pt modelId="{D236DA2B-B569-4218-A76C-F66A6B0BA374}" type="pres">
      <dgm:prSet presAssocID="{9485C925-F4F7-428B-BB3B-902C85780EA7}" presName="connTx" presStyleLbl="parChTrans1D2" presStyleIdx="0" presStyleCnt="7"/>
      <dgm:spPr/>
    </dgm:pt>
    <dgm:pt modelId="{B8B3C3C6-754B-452F-978E-8022EB8E557F}" type="pres">
      <dgm:prSet presAssocID="{E46E8275-6CBF-443E-912B-66CA3A844CFD}" presName="root2" presStyleCnt="0"/>
      <dgm:spPr/>
    </dgm:pt>
    <dgm:pt modelId="{D532BF67-53B1-41A3-92E4-A9574CC4E6D2}" type="pres">
      <dgm:prSet presAssocID="{E46E8275-6CBF-443E-912B-66CA3A844CFD}" presName="LevelTwoTextNode" presStyleLbl="node2" presStyleIdx="0" presStyleCnt="7">
        <dgm:presLayoutVars>
          <dgm:chPref val="3"/>
        </dgm:presLayoutVars>
      </dgm:prSet>
      <dgm:spPr/>
    </dgm:pt>
    <dgm:pt modelId="{299F0476-5D9B-4EB2-910E-929EA84925B7}" type="pres">
      <dgm:prSet presAssocID="{E46E8275-6CBF-443E-912B-66CA3A844CFD}" presName="level3hierChild" presStyleCnt="0"/>
      <dgm:spPr/>
    </dgm:pt>
    <dgm:pt modelId="{7E2566FA-50EF-44EA-AC24-8F26E82EC4BA}" type="pres">
      <dgm:prSet presAssocID="{8F7A3C89-1485-474A-8A6B-25DA2D9C402B}" presName="conn2-1" presStyleLbl="parChTrans1D3" presStyleIdx="0" presStyleCnt="4"/>
      <dgm:spPr/>
    </dgm:pt>
    <dgm:pt modelId="{66B1C906-18F0-4AE1-804F-007509240C29}" type="pres">
      <dgm:prSet presAssocID="{8F7A3C89-1485-474A-8A6B-25DA2D9C402B}" presName="connTx" presStyleLbl="parChTrans1D3" presStyleIdx="0" presStyleCnt="4"/>
      <dgm:spPr/>
    </dgm:pt>
    <dgm:pt modelId="{4BF5E583-4EC6-4999-8FEC-8B6112D0C1B4}" type="pres">
      <dgm:prSet presAssocID="{2F92950F-C282-46C9-8BEB-FD63C9120FD8}" presName="root2" presStyleCnt="0"/>
      <dgm:spPr/>
    </dgm:pt>
    <dgm:pt modelId="{DE331F4B-A120-4E30-8C1C-8A0F53138E59}" type="pres">
      <dgm:prSet presAssocID="{2F92950F-C282-46C9-8BEB-FD63C9120FD8}" presName="LevelTwoTextNode" presStyleLbl="node3" presStyleIdx="0" presStyleCnt="4">
        <dgm:presLayoutVars>
          <dgm:chPref val="3"/>
        </dgm:presLayoutVars>
      </dgm:prSet>
      <dgm:spPr/>
    </dgm:pt>
    <dgm:pt modelId="{94C16318-E99C-441C-B74F-E972219C675A}" type="pres">
      <dgm:prSet presAssocID="{2F92950F-C282-46C9-8BEB-FD63C9120FD8}" presName="level3hierChild" presStyleCnt="0"/>
      <dgm:spPr/>
    </dgm:pt>
    <dgm:pt modelId="{B1EDDEF8-206D-48F9-A819-A87772D3B353}" type="pres">
      <dgm:prSet presAssocID="{D3A118F1-8B6E-43BF-BC96-B5706836EFE5}" presName="conn2-1" presStyleLbl="parChTrans1D4" presStyleIdx="0" presStyleCnt="4"/>
      <dgm:spPr/>
    </dgm:pt>
    <dgm:pt modelId="{4F46E91B-1E18-4AEC-BC3A-62A84B037379}" type="pres">
      <dgm:prSet presAssocID="{D3A118F1-8B6E-43BF-BC96-B5706836EFE5}" presName="connTx" presStyleLbl="parChTrans1D4" presStyleIdx="0" presStyleCnt="4"/>
      <dgm:spPr/>
    </dgm:pt>
    <dgm:pt modelId="{FC7A3002-7454-4107-B3A2-8AF15F1A3104}" type="pres">
      <dgm:prSet presAssocID="{D577FFD0-2D95-45D0-83EC-0474F6B8B280}" presName="root2" presStyleCnt="0"/>
      <dgm:spPr/>
    </dgm:pt>
    <dgm:pt modelId="{3FEA7C98-A8B4-4090-A529-9568090807C4}" type="pres">
      <dgm:prSet presAssocID="{D577FFD0-2D95-45D0-83EC-0474F6B8B280}" presName="LevelTwoTextNode" presStyleLbl="node4" presStyleIdx="0" presStyleCnt="4">
        <dgm:presLayoutVars>
          <dgm:chPref val="3"/>
        </dgm:presLayoutVars>
      </dgm:prSet>
      <dgm:spPr/>
    </dgm:pt>
    <dgm:pt modelId="{A925C5AF-1222-4D82-9B1B-85FDD748B61B}" type="pres">
      <dgm:prSet presAssocID="{D577FFD0-2D95-45D0-83EC-0474F6B8B280}" presName="level3hierChild" presStyleCnt="0"/>
      <dgm:spPr/>
    </dgm:pt>
    <dgm:pt modelId="{BA6107F9-D387-44B5-B609-084756DC2030}" type="pres">
      <dgm:prSet presAssocID="{03AC9AC5-328D-49FC-B20D-67FD13EAE489}" presName="conn2-1" presStyleLbl="parChTrans1D4" presStyleIdx="1" presStyleCnt="4"/>
      <dgm:spPr/>
    </dgm:pt>
    <dgm:pt modelId="{D3D4E70E-E46C-419A-A67A-C145ED1A35E4}" type="pres">
      <dgm:prSet presAssocID="{03AC9AC5-328D-49FC-B20D-67FD13EAE489}" presName="connTx" presStyleLbl="parChTrans1D4" presStyleIdx="1" presStyleCnt="4"/>
      <dgm:spPr/>
    </dgm:pt>
    <dgm:pt modelId="{13D33EC8-2835-4177-A4AC-403945C27AE9}" type="pres">
      <dgm:prSet presAssocID="{DBF26F25-50D0-48B6-98C4-1180CC1085CE}" presName="root2" presStyleCnt="0"/>
      <dgm:spPr/>
    </dgm:pt>
    <dgm:pt modelId="{C6B7B81A-3D34-4A07-9887-E531357E3E9A}" type="pres">
      <dgm:prSet presAssocID="{DBF26F25-50D0-48B6-98C4-1180CC1085CE}" presName="LevelTwoTextNode" presStyleLbl="node4" presStyleIdx="1" presStyleCnt="4" custLinFactNeighborX="2479" custLinFactNeighborY="55914">
        <dgm:presLayoutVars>
          <dgm:chPref val="3"/>
        </dgm:presLayoutVars>
      </dgm:prSet>
      <dgm:spPr/>
    </dgm:pt>
    <dgm:pt modelId="{3981A81C-65B9-4036-AC58-30B5EC41D137}" type="pres">
      <dgm:prSet presAssocID="{DBF26F25-50D0-48B6-98C4-1180CC1085CE}" presName="level3hierChild" presStyleCnt="0"/>
      <dgm:spPr/>
    </dgm:pt>
    <dgm:pt modelId="{D3C5DBA1-EFF3-40E3-B48C-572420D25F6B}" type="pres">
      <dgm:prSet presAssocID="{9CD7D82C-154B-44BB-A69E-9B1EED939BFA}" presName="conn2-1" presStyleLbl="parChTrans1D4" presStyleIdx="2" presStyleCnt="4"/>
      <dgm:spPr/>
    </dgm:pt>
    <dgm:pt modelId="{E3CD4AE3-C90C-4074-B07A-F06792A64FC1}" type="pres">
      <dgm:prSet presAssocID="{9CD7D82C-154B-44BB-A69E-9B1EED939BFA}" presName="connTx" presStyleLbl="parChTrans1D4" presStyleIdx="2" presStyleCnt="4"/>
      <dgm:spPr/>
    </dgm:pt>
    <dgm:pt modelId="{DB56A155-56A7-40B4-ABCF-8226A7BEF0BC}" type="pres">
      <dgm:prSet presAssocID="{07449A6D-1AF7-4E27-97B4-F2AAEDF1C587}" presName="root2" presStyleCnt="0"/>
      <dgm:spPr/>
    </dgm:pt>
    <dgm:pt modelId="{5D90A1AF-27D4-4865-B650-599E1E20FCDC}" type="pres">
      <dgm:prSet presAssocID="{07449A6D-1AF7-4E27-97B4-F2AAEDF1C587}" presName="LevelTwoTextNode" presStyleLbl="node4" presStyleIdx="2" presStyleCnt="4">
        <dgm:presLayoutVars>
          <dgm:chPref val="3"/>
        </dgm:presLayoutVars>
      </dgm:prSet>
      <dgm:spPr/>
    </dgm:pt>
    <dgm:pt modelId="{5409FAE1-754B-4E3C-B764-33A6ECF1572E}" type="pres">
      <dgm:prSet presAssocID="{07449A6D-1AF7-4E27-97B4-F2AAEDF1C587}" presName="level3hierChild" presStyleCnt="0"/>
      <dgm:spPr/>
    </dgm:pt>
    <dgm:pt modelId="{E10538E4-7552-4353-A827-0C0019E221F4}" type="pres">
      <dgm:prSet presAssocID="{6B46EC70-0C5C-44D5-BBFD-22A09A3CB945}" presName="conn2-1" presStyleLbl="parChTrans1D4" presStyleIdx="3" presStyleCnt="4"/>
      <dgm:spPr/>
    </dgm:pt>
    <dgm:pt modelId="{850F5DD7-A6F5-4153-BA95-0A9746EE603D}" type="pres">
      <dgm:prSet presAssocID="{6B46EC70-0C5C-44D5-BBFD-22A09A3CB945}" presName="connTx" presStyleLbl="parChTrans1D4" presStyleIdx="3" presStyleCnt="4"/>
      <dgm:spPr/>
    </dgm:pt>
    <dgm:pt modelId="{DB0D75F8-0437-414A-9F4E-DBC489C6BF6D}" type="pres">
      <dgm:prSet presAssocID="{E73B374E-71DB-4A80-A730-642AF5D73461}" presName="root2" presStyleCnt="0"/>
      <dgm:spPr/>
    </dgm:pt>
    <dgm:pt modelId="{1326D58C-F5AA-4926-A483-F0A550716A58}" type="pres">
      <dgm:prSet presAssocID="{E73B374E-71DB-4A80-A730-642AF5D73461}" presName="LevelTwoTextNode" presStyleLbl="node4" presStyleIdx="3" presStyleCnt="4">
        <dgm:presLayoutVars>
          <dgm:chPref val="3"/>
        </dgm:presLayoutVars>
      </dgm:prSet>
      <dgm:spPr/>
    </dgm:pt>
    <dgm:pt modelId="{CEAAB7E2-1058-46E7-B1D7-4ED62BCFAB0A}" type="pres">
      <dgm:prSet presAssocID="{E73B374E-71DB-4A80-A730-642AF5D73461}" presName="level3hierChild" presStyleCnt="0"/>
      <dgm:spPr/>
    </dgm:pt>
    <dgm:pt modelId="{D60669FC-1511-4422-B495-27174DAF00E7}" type="pres">
      <dgm:prSet presAssocID="{D510F9C5-898E-4512-B08B-338371648D69}" presName="conn2-1" presStyleLbl="parChTrans1D2" presStyleIdx="1" presStyleCnt="7"/>
      <dgm:spPr/>
    </dgm:pt>
    <dgm:pt modelId="{EC3FF784-E8C4-4990-9FEB-6E2008FBE72B}" type="pres">
      <dgm:prSet presAssocID="{D510F9C5-898E-4512-B08B-338371648D69}" presName="connTx" presStyleLbl="parChTrans1D2" presStyleIdx="1" presStyleCnt="7"/>
      <dgm:spPr/>
    </dgm:pt>
    <dgm:pt modelId="{D803A2C8-DD22-4656-A360-A8758A7520A7}" type="pres">
      <dgm:prSet presAssocID="{94B52B6A-45B9-44A4-BB81-652E0062FC05}" presName="root2" presStyleCnt="0"/>
      <dgm:spPr/>
    </dgm:pt>
    <dgm:pt modelId="{BAF74E94-3BDB-4547-A29C-B3114418BA44}" type="pres">
      <dgm:prSet presAssocID="{94B52B6A-45B9-44A4-BB81-652E0062FC05}" presName="LevelTwoTextNode" presStyleLbl="node2" presStyleIdx="1" presStyleCnt="7">
        <dgm:presLayoutVars>
          <dgm:chPref val="3"/>
        </dgm:presLayoutVars>
      </dgm:prSet>
      <dgm:spPr/>
    </dgm:pt>
    <dgm:pt modelId="{36829537-8EBE-4A0C-BC28-5EB186C956AD}" type="pres">
      <dgm:prSet presAssocID="{94B52B6A-45B9-44A4-BB81-652E0062FC05}" presName="level3hierChild" presStyleCnt="0"/>
      <dgm:spPr/>
    </dgm:pt>
    <dgm:pt modelId="{8EBA800B-CE7C-4003-92CC-8AB0659208AF}" type="pres">
      <dgm:prSet presAssocID="{FDD08739-3FEE-415B-B443-01A1077AD9D0}" presName="conn2-1" presStyleLbl="parChTrans1D3" presStyleIdx="1" presStyleCnt="4"/>
      <dgm:spPr/>
    </dgm:pt>
    <dgm:pt modelId="{9BEAFBE3-9D7E-427E-978D-C54C6006D40A}" type="pres">
      <dgm:prSet presAssocID="{FDD08739-3FEE-415B-B443-01A1077AD9D0}" presName="connTx" presStyleLbl="parChTrans1D3" presStyleIdx="1" presStyleCnt="4"/>
      <dgm:spPr/>
    </dgm:pt>
    <dgm:pt modelId="{06F3AB70-A2EC-483B-BBB7-1805E1C1A3AD}" type="pres">
      <dgm:prSet presAssocID="{487C3328-5683-4012-8A5B-B568521489DB}" presName="root2" presStyleCnt="0"/>
      <dgm:spPr/>
    </dgm:pt>
    <dgm:pt modelId="{3DFED8D5-BF28-470F-892E-DD8DD3B96D53}" type="pres">
      <dgm:prSet presAssocID="{487C3328-5683-4012-8A5B-B568521489DB}" presName="LevelTwoTextNode" presStyleLbl="node3" presStyleIdx="1" presStyleCnt="4">
        <dgm:presLayoutVars>
          <dgm:chPref val="3"/>
        </dgm:presLayoutVars>
      </dgm:prSet>
      <dgm:spPr/>
    </dgm:pt>
    <dgm:pt modelId="{00123277-7213-42BA-8C1B-8F8C8E085F12}" type="pres">
      <dgm:prSet presAssocID="{487C3328-5683-4012-8A5B-B568521489DB}" presName="level3hierChild" presStyleCnt="0"/>
      <dgm:spPr/>
    </dgm:pt>
    <dgm:pt modelId="{A3D20B06-3870-46CA-BA38-1AFA515F1905}" type="pres">
      <dgm:prSet presAssocID="{34448255-0515-4C6A-9E88-5DA55627FAE1}" presName="conn2-1" presStyleLbl="parChTrans1D2" presStyleIdx="2" presStyleCnt="7"/>
      <dgm:spPr/>
    </dgm:pt>
    <dgm:pt modelId="{19C31794-52E8-4D53-81A9-0F2BD597A755}" type="pres">
      <dgm:prSet presAssocID="{34448255-0515-4C6A-9E88-5DA55627FAE1}" presName="connTx" presStyleLbl="parChTrans1D2" presStyleIdx="2" presStyleCnt="7"/>
      <dgm:spPr/>
    </dgm:pt>
    <dgm:pt modelId="{A654EF40-4E61-4C1D-9EB8-E67286990C51}" type="pres">
      <dgm:prSet presAssocID="{F7C454D2-B248-4C71-83F4-D238C52F834D}" presName="root2" presStyleCnt="0"/>
      <dgm:spPr/>
    </dgm:pt>
    <dgm:pt modelId="{E4A15F6E-AFFA-415D-BF0D-76304D15BFA2}" type="pres">
      <dgm:prSet presAssocID="{F7C454D2-B248-4C71-83F4-D238C52F834D}" presName="LevelTwoTextNode" presStyleLbl="node2" presStyleIdx="2" presStyleCnt="7">
        <dgm:presLayoutVars>
          <dgm:chPref val="3"/>
        </dgm:presLayoutVars>
      </dgm:prSet>
      <dgm:spPr/>
    </dgm:pt>
    <dgm:pt modelId="{49475923-F0DD-4CB6-837A-A9FAFBA59E86}" type="pres">
      <dgm:prSet presAssocID="{F7C454D2-B248-4C71-83F4-D238C52F834D}" presName="level3hierChild" presStyleCnt="0"/>
      <dgm:spPr/>
    </dgm:pt>
    <dgm:pt modelId="{408F2A38-A1B3-440D-899B-F678119A2F8E}" type="pres">
      <dgm:prSet presAssocID="{D180DF3D-8B2A-4A20-9CDA-73D28E73B252}" presName="conn2-1" presStyleLbl="parChTrans1D2" presStyleIdx="3" presStyleCnt="7"/>
      <dgm:spPr/>
    </dgm:pt>
    <dgm:pt modelId="{F55F2428-7A7F-4890-BF3E-EB90D8CAC25D}" type="pres">
      <dgm:prSet presAssocID="{D180DF3D-8B2A-4A20-9CDA-73D28E73B252}" presName="connTx" presStyleLbl="parChTrans1D2" presStyleIdx="3" presStyleCnt="7"/>
      <dgm:spPr/>
    </dgm:pt>
    <dgm:pt modelId="{977F25B0-0EBB-471D-AC0C-F410B0F7A1AF}" type="pres">
      <dgm:prSet presAssocID="{41E32BDC-14D4-48C0-A8BF-73A6571F5116}" presName="root2" presStyleCnt="0"/>
      <dgm:spPr/>
    </dgm:pt>
    <dgm:pt modelId="{4EA27302-1B95-4B48-92A7-19DDC6067233}" type="pres">
      <dgm:prSet presAssocID="{41E32BDC-14D4-48C0-A8BF-73A6571F5116}" presName="LevelTwoTextNode" presStyleLbl="node2" presStyleIdx="3" presStyleCnt="7" custLinFactNeighborX="409" custLinFactNeighborY="-5704">
        <dgm:presLayoutVars>
          <dgm:chPref val="3"/>
        </dgm:presLayoutVars>
      </dgm:prSet>
      <dgm:spPr/>
    </dgm:pt>
    <dgm:pt modelId="{42106E70-08CA-4120-9B86-A06AF1048090}" type="pres">
      <dgm:prSet presAssocID="{41E32BDC-14D4-48C0-A8BF-73A6571F5116}" presName="level3hierChild" presStyleCnt="0"/>
      <dgm:spPr/>
    </dgm:pt>
    <dgm:pt modelId="{749DCFAF-DA1B-487E-A0BE-4B70E69A4A2E}" type="pres">
      <dgm:prSet presAssocID="{6DF3C21B-7256-4109-B071-D7FBF08AF643}" presName="conn2-1" presStyleLbl="parChTrans1D3" presStyleIdx="2" presStyleCnt="4"/>
      <dgm:spPr/>
    </dgm:pt>
    <dgm:pt modelId="{66E9C66A-95FD-4A98-8B88-5297EA27514E}" type="pres">
      <dgm:prSet presAssocID="{6DF3C21B-7256-4109-B071-D7FBF08AF643}" presName="connTx" presStyleLbl="parChTrans1D3" presStyleIdx="2" presStyleCnt="4"/>
      <dgm:spPr/>
    </dgm:pt>
    <dgm:pt modelId="{1C24595B-94F6-4A42-989E-F2445FBBE5F7}" type="pres">
      <dgm:prSet presAssocID="{F1D61E97-B948-48D9-8857-35BEBECCBF5E}" presName="root2" presStyleCnt="0"/>
      <dgm:spPr/>
    </dgm:pt>
    <dgm:pt modelId="{B483A742-20D7-41F4-BAFA-8F8FD4B09CAA}" type="pres">
      <dgm:prSet presAssocID="{F1D61E97-B948-48D9-8857-35BEBECCBF5E}" presName="LevelTwoTextNode" presStyleLbl="node3" presStyleIdx="2" presStyleCnt="4" custLinFactNeighborX="-3538" custLinFactNeighborY="-2820">
        <dgm:presLayoutVars>
          <dgm:chPref val="3"/>
        </dgm:presLayoutVars>
      </dgm:prSet>
      <dgm:spPr/>
    </dgm:pt>
    <dgm:pt modelId="{DDF28308-23A5-48D0-A2DB-C5942A1D19BB}" type="pres">
      <dgm:prSet presAssocID="{F1D61E97-B948-48D9-8857-35BEBECCBF5E}" presName="level3hierChild" presStyleCnt="0"/>
      <dgm:spPr/>
    </dgm:pt>
    <dgm:pt modelId="{4E984882-8CEC-48BF-8E21-553A5E3BB2C1}" type="pres">
      <dgm:prSet presAssocID="{335E57E7-2BF6-4D66-A817-BF41C0238CC7}" presName="conn2-1" presStyleLbl="parChTrans1D3" presStyleIdx="3" presStyleCnt="4"/>
      <dgm:spPr/>
    </dgm:pt>
    <dgm:pt modelId="{9D50C6B8-2408-4CE5-8621-57A7CED4F9A1}" type="pres">
      <dgm:prSet presAssocID="{335E57E7-2BF6-4D66-A817-BF41C0238CC7}" presName="connTx" presStyleLbl="parChTrans1D3" presStyleIdx="3" presStyleCnt="4"/>
      <dgm:spPr/>
    </dgm:pt>
    <dgm:pt modelId="{8F615092-5537-4B73-ACAD-91DDA6AF2615}" type="pres">
      <dgm:prSet presAssocID="{2323F93F-A4D0-4CC9-8D89-54438AAD530D}" presName="root2" presStyleCnt="0"/>
      <dgm:spPr/>
    </dgm:pt>
    <dgm:pt modelId="{80D8BC8F-B1F1-473C-ADBB-D865A5757CC6}" type="pres">
      <dgm:prSet presAssocID="{2323F93F-A4D0-4CC9-8D89-54438AAD530D}" presName="LevelTwoTextNode" presStyleLbl="node3" presStyleIdx="3" presStyleCnt="4" custLinFactNeighborX="-5583" custLinFactNeighborY="9691">
        <dgm:presLayoutVars>
          <dgm:chPref val="3"/>
        </dgm:presLayoutVars>
      </dgm:prSet>
      <dgm:spPr/>
    </dgm:pt>
    <dgm:pt modelId="{C497DF60-EF61-4427-9B1C-2E51627925A1}" type="pres">
      <dgm:prSet presAssocID="{2323F93F-A4D0-4CC9-8D89-54438AAD530D}" presName="level3hierChild" presStyleCnt="0"/>
      <dgm:spPr/>
    </dgm:pt>
    <dgm:pt modelId="{E66E9838-66DC-4791-9B71-8177FBC4749A}" type="pres">
      <dgm:prSet presAssocID="{607782E1-BE96-4819-9142-056DEE4F0CB7}" presName="conn2-1" presStyleLbl="parChTrans1D2" presStyleIdx="4" presStyleCnt="7"/>
      <dgm:spPr/>
    </dgm:pt>
    <dgm:pt modelId="{B29511DE-3554-48E2-A792-39857695907C}" type="pres">
      <dgm:prSet presAssocID="{607782E1-BE96-4819-9142-056DEE4F0CB7}" presName="connTx" presStyleLbl="parChTrans1D2" presStyleIdx="4" presStyleCnt="7"/>
      <dgm:spPr/>
    </dgm:pt>
    <dgm:pt modelId="{01FA179B-3662-49DA-A47A-321D6D6BCE70}" type="pres">
      <dgm:prSet presAssocID="{270A0205-61E9-4674-8092-85301A16B24D}" presName="root2" presStyleCnt="0"/>
      <dgm:spPr/>
    </dgm:pt>
    <dgm:pt modelId="{EA49C8C2-0265-4712-A5DD-237070EEFEE4}" type="pres">
      <dgm:prSet presAssocID="{270A0205-61E9-4674-8092-85301A16B24D}" presName="LevelTwoTextNode" presStyleLbl="node2" presStyleIdx="4" presStyleCnt="7">
        <dgm:presLayoutVars>
          <dgm:chPref val="3"/>
        </dgm:presLayoutVars>
      </dgm:prSet>
      <dgm:spPr/>
    </dgm:pt>
    <dgm:pt modelId="{0C8C28AD-D28A-4176-B9F9-759C7EA7FB40}" type="pres">
      <dgm:prSet presAssocID="{270A0205-61E9-4674-8092-85301A16B24D}" presName="level3hierChild" presStyleCnt="0"/>
      <dgm:spPr/>
    </dgm:pt>
    <dgm:pt modelId="{618D93FA-2C17-4EC8-8E40-0B814CBB889F}" type="pres">
      <dgm:prSet presAssocID="{8ACA9697-5EC8-4779-B1A4-FFF344E4ACAF}" presName="conn2-1" presStyleLbl="parChTrans1D2" presStyleIdx="5" presStyleCnt="7"/>
      <dgm:spPr/>
    </dgm:pt>
    <dgm:pt modelId="{87A9839B-2ADF-4D13-886C-AF8D9A06DFF9}" type="pres">
      <dgm:prSet presAssocID="{8ACA9697-5EC8-4779-B1A4-FFF344E4ACAF}" presName="connTx" presStyleLbl="parChTrans1D2" presStyleIdx="5" presStyleCnt="7"/>
      <dgm:spPr/>
    </dgm:pt>
    <dgm:pt modelId="{91706192-4849-415D-BCF7-5463AED8B493}" type="pres">
      <dgm:prSet presAssocID="{4F5DC049-5B46-4790-A519-8D134F720966}" presName="root2" presStyleCnt="0"/>
      <dgm:spPr/>
    </dgm:pt>
    <dgm:pt modelId="{10AF9B18-F640-4489-BFCE-A411E1AB4C44}" type="pres">
      <dgm:prSet presAssocID="{4F5DC049-5B46-4790-A519-8D134F720966}" presName="LevelTwoTextNode" presStyleLbl="node2" presStyleIdx="5" presStyleCnt="7">
        <dgm:presLayoutVars>
          <dgm:chPref val="3"/>
        </dgm:presLayoutVars>
      </dgm:prSet>
      <dgm:spPr/>
    </dgm:pt>
    <dgm:pt modelId="{18D6FD91-BAA8-4088-B29E-77F02815A12E}" type="pres">
      <dgm:prSet presAssocID="{4F5DC049-5B46-4790-A519-8D134F720966}" presName="level3hierChild" presStyleCnt="0"/>
      <dgm:spPr/>
    </dgm:pt>
    <dgm:pt modelId="{FF1527FB-CD60-4867-B8A6-17EBF7CAD814}" type="pres">
      <dgm:prSet presAssocID="{0E24584F-5E4E-475A-8738-5C8A0CC72B56}" presName="conn2-1" presStyleLbl="parChTrans1D2" presStyleIdx="6" presStyleCnt="7"/>
      <dgm:spPr/>
    </dgm:pt>
    <dgm:pt modelId="{E09B4762-ED0E-4E49-9FFA-4EDC8CB66C29}" type="pres">
      <dgm:prSet presAssocID="{0E24584F-5E4E-475A-8738-5C8A0CC72B56}" presName="connTx" presStyleLbl="parChTrans1D2" presStyleIdx="6" presStyleCnt="7"/>
      <dgm:spPr/>
    </dgm:pt>
    <dgm:pt modelId="{8E808754-B258-42E1-9698-FB755EF22444}" type="pres">
      <dgm:prSet presAssocID="{BA6A6E7F-438E-40D1-90F0-733950431A8D}" presName="root2" presStyleCnt="0"/>
      <dgm:spPr/>
    </dgm:pt>
    <dgm:pt modelId="{F41A8D21-4FD6-4AFF-B1C3-170E32C08D8E}" type="pres">
      <dgm:prSet presAssocID="{BA6A6E7F-438E-40D1-90F0-733950431A8D}" presName="LevelTwoTextNode" presStyleLbl="node2" presStyleIdx="6" presStyleCnt="7">
        <dgm:presLayoutVars>
          <dgm:chPref val="3"/>
        </dgm:presLayoutVars>
      </dgm:prSet>
      <dgm:spPr/>
    </dgm:pt>
    <dgm:pt modelId="{194774EC-A4ED-4562-9684-F115713DBC03}" type="pres">
      <dgm:prSet presAssocID="{BA6A6E7F-438E-40D1-90F0-733950431A8D}" presName="level3hierChild" presStyleCnt="0"/>
      <dgm:spPr/>
    </dgm:pt>
    <dgm:pt modelId="{44BC4114-5F36-441C-9E18-C6B8A34D3A4A}" type="pres">
      <dgm:prSet presAssocID="{954CA5BC-AABA-4A04-BF27-81636094AA54}" presName="root1" presStyleCnt="0"/>
      <dgm:spPr/>
    </dgm:pt>
    <dgm:pt modelId="{E27F3755-5518-4874-B6EE-61FD073E6531}" type="pres">
      <dgm:prSet presAssocID="{954CA5BC-AABA-4A04-BF27-81636094AA54}" presName="LevelOneTextNode" presStyleLbl="node0" presStyleIdx="1" presStyleCnt="2" custLinFactX="257656" custLinFactY="-265314" custLinFactNeighborX="300000" custLinFactNeighborY="-300000">
        <dgm:presLayoutVars>
          <dgm:chPref val="3"/>
        </dgm:presLayoutVars>
      </dgm:prSet>
      <dgm:spPr/>
    </dgm:pt>
    <dgm:pt modelId="{937F49D6-312C-4CC4-9478-1E06B18A0C0B}" type="pres">
      <dgm:prSet presAssocID="{954CA5BC-AABA-4A04-BF27-81636094AA54}" presName="level2hierChild" presStyleCnt="0"/>
      <dgm:spPr/>
    </dgm:pt>
  </dgm:ptLst>
  <dgm:cxnLst>
    <dgm:cxn modelId="{87C3FCD9-D436-4433-AA05-DBDA4DF7581F}" type="presOf" srcId="{2F92950F-C282-46C9-8BEB-FD63C9120FD8}" destId="{DE331F4B-A120-4E30-8C1C-8A0F53138E59}" srcOrd="0" destOrd="0" presId="urn:microsoft.com/office/officeart/2005/8/layout/hierarchy2"/>
    <dgm:cxn modelId="{25249384-3F7D-4022-A82F-F59193416D69}" type="presOf" srcId="{9CD7D82C-154B-44BB-A69E-9B1EED939BFA}" destId="{E3CD4AE3-C90C-4074-B07A-F06792A64FC1}" srcOrd="1" destOrd="0" presId="urn:microsoft.com/office/officeart/2005/8/layout/hierarchy2"/>
    <dgm:cxn modelId="{BD74ECED-397B-4054-9C37-5F60C4D75B46}" type="presOf" srcId="{6B46EC70-0C5C-44D5-BBFD-22A09A3CB945}" destId="{850F5DD7-A6F5-4153-BA95-0A9746EE603D}" srcOrd="1" destOrd="0" presId="urn:microsoft.com/office/officeart/2005/8/layout/hierarchy2"/>
    <dgm:cxn modelId="{F75A160B-F68C-4A3F-85E9-CCBC23DC693B}" type="presOf" srcId="{0E24584F-5E4E-475A-8738-5C8A0CC72B56}" destId="{FF1527FB-CD60-4867-B8A6-17EBF7CAD814}" srcOrd="0" destOrd="0" presId="urn:microsoft.com/office/officeart/2005/8/layout/hierarchy2"/>
    <dgm:cxn modelId="{D6C19CD9-1ECE-44F8-9AF0-987990D1F0B3}" type="presOf" srcId="{74C92876-1152-44DC-B7DC-31DA4FEF1290}" destId="{9FBB8762-C953-43DC-AD2F-1C4D1D69414C}" srcOrd="0" destOrd="0" presId="urn:microsoft.com/office/officeart/2005/8/layout/hierarchy2"/>
    <dgm:cxn modelId="{4E026243-E4D0-44A1-B2DF-958EE62E0B58}" type="presOf" srcId="{D510F9C5-898E-4512-B08B-338371648D69}" destId="{D60669FC-1511-4422-B495-27174DAF00E7}" srcOrd="0" destOrd="0" presId="urn:microsoft.com/office/officeart/2005/8/layout/hierarchy2"/>
    <dgm:cxn modelId="{045525FF-1C0E-4057-8401-5F2CAF92C8A4}" type="presOf" srcId="{34448255-0515-4C6A-9E88-5DA55627FAE1}" destId="{19C31794-52E8-4D53-81A9-0F2BD597A755}" srcOrd="1" destOrd="0" presId="urn:microsoft.com/office/officeart/2005/8/layout/hierarchy2"/>
    <dgm:cxn modelId="{22268323-1827-4675-AF40-80AF8F4F0E26}" srcId="{74C92876-1152-44DC-B7DC-31DA4FEF1290}" destId="{F7C454D2-B248-4C71-83F4-D238C52F834D}" srcOrd="2" destOrd="0" parTransId="{34448255-0515-4C6A-9E88-5DA55627FAE1}" sibTransId="{ECF2F6FD-18C4-40A6-99E0-3E5FC28470FE}"/>
    <dgm:cxn modelId="{B51BA951-CD5F-40B6-A526-C91C87C6E537}" type="presOf" srcId="{41E32BDC-14D4-48C0-A8BF-73A6571F5116}" destId="{4EA27302-1B95-4B48-92A7-19DDC6067233}" srcOrd="0" destOrd="0" presId="urn:microsoft.com/office/officeart/2005/8/layout/hierarchy2"/>
    <dgm:cxn modelId="{AB487E71-A99D-459B-8B7B-083C38AE809F}" srcId="{74C92876-1152-44DC-B7DC-31DA4FEF1290}" destId="{4F5DC049-5B46-4790-A519-8D134F720966}" srcOrd="5" destOrd="0" parTransId="{8ACA9697-5EC8-4779-B1A4-FFF344E4ACAF}" sibTransId="{B83D4FC1-C921-45BE-833B-799C9F01FCFE}"/>
    <dgm:cxn modelId="{18B23846-4CBD-4361-9323-2B59293151DE}" type="presOf" srcId="{BA6A6E7F-438E-40D1-90F0-733950431A8D}" destId="{F41A8D21-4FD6-4AFF-B1C3-170E32C08D8E}" srcOrd="0" destOrd="0" presId="urn:microsoft.com/office/officeart/2005/8/layout/hierarchy2"/>
    <dgm:cxn modelId="{B9D150DD-B695-4CDC-9C22-3A4360C82BDA}" type="presOf" srcId="{34448255-0515-4C6A-9E88-5DA55627FAE1}" destId="{A3D20B06-3870-46CA-BA38-1AFA515F1905}" srcOrd="0" destOrd="0" presId="urn:microsoft.com/office/officeart/2005/8/layout/hierarchy2"/>
    <dgm:cxn modelId="{AD12EC1F-9607-4DDB-AF47-62632EDD313A}" type="presOf" srcId="{D180DF3D-8B2A-4A20-9CDA-73D28E73B252}" destId="{408F2A38-A1B3-440D-899B-F678119A2F8E}" srcOrd="0" destOrd="0" presId="urn:microsoft.com/office/officeart/2005/8/layout/hierarchy2"/>
    <dgm:cxn modelId="{6A650DD4-5083-4126-B07B-E9D6412DC037}" type="presOf" srcId="{03AC9AC5-328D-49FC-B20D-67FD13EAE489}" destId="{D3D4E70E-E46C-419A-A67A-C145ED1A35E4}" srcOrd="1" destOrd="0" presId="urn:microsoft.com/office/officeart/2005/8/layout/hierarchy2"/>
    <dgm:cxn modelId="{EF0919C7-8BAF-455F-B68C-5D2F04BE6FDC}" type="presOf" srcId="{D180DF3D-8B2A-4A20-9CDA-73D28E73B252}" destId="{F55F2428-7A7F-4890-BF3E-EB90D8CAC25D}" srcOrd="1" destOrd="0" presId="urn:microsoft.com/office/officeart/2005/8/layout/hierarchy2"/>
    <dgm:cxn modelId="{D4B15D37-9E1A-4CB9-BC91-E640C2590794}" type="presOf" srcId="{607782E1-BE96-4819-9142-056DEE4F0CB7}" destId="{B29511DE-3554-48E2-A792-39857695907C}" srcOrd="1" destOrd="0" presId="urn:microsoft.com/office/officeart/2005/8/layout/hierarchy2"/>
    <dgm:cxn modelId="{5F5923F0-29F7-46DE-A603-E08E76AD7B7A}" srcId="{94B52B6A-45B9-44A4-BB81-652E0062FC05}" destId="{487C3328-5683-4012-8A5B-B568521489DB}" srcOrd="0" destOrd="0" parTransId="{FDD08739-3FEE-415B-B443-01A1077AD9D0}" sibTransId="{278757DB-BE82-4695-A310-022D6437F2BD}"/>
    <dgm:cxn modelId="{647FEC41-DFF9-4D8F-9475-BFA8DC003F98}" type="presOf" srcId="{2323F93F-A4D0-4CC9-8D89-54438AAD530D}" destId="{80D8BC8F-B1F1-473C-ADBB-D865A5757CC6}" srcOrd="0" destOrd="0" presId="urn:microsoft.com/office/officeart/2005/8/layout/hierarchy2"/>
    <dgm:cxn modelId="{8A0AFEF7-AFDD-46A9-BBC8-777E7E70F51A}" type="presOf" srcId="{335E57E7-2BF6-4D66-A817-BF41C0238CC7}" destId="{9D50C6B8-2408-4CE5-8621-57A7CED4F9A1}" srcOrd="1" destOrd="0" presId="urn:microsoft.com/office/officeart/2005/8/layout/hierarchy2"/>
    <dgm:cxn modelId="{2335936F-616C-4BD9-8BE4-A04BAD24339F}" srcId="{DBF26F25-50D0-48B6-98C4-1180CC1085CE}" destId="{07449A6D-1AF7-4E27-97B4-F2AAEDF1C587}" srcOrd="0" destOrd="0" parTransId="{9CD7D82C-154B-44BB-A69E-9B1EED939BFA}" sibTransId="{2B556AA5-0315-4F38-A8C6-043F78150430}"/>
    <dgm:cxn modelId="{B9DAC0FA-5B5B-46F8-A4B4-1A5115C5040C}" type="presOf" srcId="{94B52B6A-45B9-44A4-BB81-652E0062FC05}" destId="{BAF74E94-3BDB-4547-A29C-B3114418BA44}" srcOrd="0" destOrd="0" presId="urn:microsoft.com/office/officeart/2005/8/layout/hierarchy2"/>
    <dgm:cxn modelId="{01C8C8BE-C380-40F9-AB91-888CB7DDCC06}" type="presOf" srcId="{4F5DC049-5B46-4790-A519-8D134F720966}" destId="{10AF9B18-F640-4489-BFCE-A411E1AB4C44}" srcOrd="0" destOrd="0" presId="urn:microsoft.com/office/officeart/2005/8/layout/hierarchy2"/>
    <dgm:cxn modelId="{22FD8785-3A96-4132-91A9-B2BFBD57CB9D}" type="presOf" srcId="{954CA5BC-AABA-4A04-BF27-81636094AA54}" destId="{E27F3755-5518-4874-B6EE-61FD073E6531}" srcOrd="0" destOrd="0" presId="urn:microsoft.com/office/officeart/2005/8/layout/hierarchy2"/>
    <dgm:cxn modelId="{256D033D-9464-4725-9014-8746EB00F0CB}" srcId="{DBF26F25-50D0-48B6-98C4-1180CC1085CE}" destId="{E73B374E-71DB-4A80-A730-642AF5D73461}" srcOrd="1" destOrd="0" parTransId="{6B46EC70-0C5C-44D5-BBFD-22A09A3CB945}" sibTransId="{D39CF260-00D4-494D-8F9D-C66864A05D2C}"/>
    <dgm:cxn modelId="{018CA2E3-B95C-45B4-8096-E0072246A040}" type="presOf" srcId="{03AC9AC5-328D-49FC-B20D-67FD13EAE489}" destId="{BA6107F9-D387-44B5-B609-084756DC2030}" srcOrd="0" destOrd="0" presId="urn:microsoft.com/office/officeart/2005/8/layout/hierarchy2"/>
    <dgm:cxn modelId="{5AEBD927-5137-4DB0-B71C-238BDFA2593F}" type="presOf" srcId="{D510F9C5-898E-4512-B08B-338371648D69}" destId="{EC3FF784-E8C4-4990-9FEB-6E2008FBE72B}" srcOrd="1" destOrd="0" presId="urn:microsoft.com/office/officeart/2005/8/layout/hierarchy2"/>
    <dgm:cxn modelId="{A2CB5CE2-0D8E-4AE9-BC85-B1BAF8681783}" type="presOf" srcId="{E46E8275-6CBF-443E-912B-66CA3A844CFD}" destId="{D532BF67-53B1-41A3-92E4-A9574CC4E6D2}" srcOrd="0" destOrd="0" presId="urn:microsoft.com/office/officeart/2005/8/layout/hierarchy2"/>
    <dgm:cxn modelId="{9743596C-23C5-4F9C-9D49-F832593B6BB1}" srcId="{6ABC234D-1135-4327-B274-D79596B9E9AB}" destId="{74C92876-1152-44DC-B7DC-31DA4FEF1290}" srcOrd="0" destOrd="0" parTransId="{54F328CC-FFF2-471B-9857-FE1F6A9177A5}" sibTransId="{0376CAC9-6302-4BBD-8215-4417938DCFBE}"/>
    <dgm:cxn modelId="{154E84E1-558F-47F2-BB18-E494F8CB3F84}" type="presOf" srcId="{335E57E7-2BF6-4D66-A817-BF41C0238CC7}" destId="{4E984882-8CEC-48BF-8E21-553A5E3BB2C1}" srcOrd="0" destOrd="0" presId="urn:microsoft.com/office/officeart/2005/8/layout/hierarchy2"/>
    <dgm:cxn modelId="{3D602569-BE69-481C-8F01-5FC660495B2E}" srcId="{41E32BDC-14D4-48C0-A8BF-73A6571F5116}" destId="{F1D61E97-B948-48D9-8857-35BEBECCBF5E}" srcOrd="0" destOrd="0" parTransId="{6DF3C21B-7256-4109-B071-D7FBF08AF643}" sibTransId="{B8DB81D1-A923-479C-868C-65AB1A2A672D}"/>
    <dgm:cxn modelId="{C09B3B45-0714-40BA-87AD-5AE89C1BA176}" srcId="{D577FFD0-2D95-45D0-83EC-0474F6B8B280}" destId="{DBF26F25-50D0-48B6-98C4-1180CC1085CE}" srcOrd="0" destOrd="0" parTransId="{03AC9AC5-328D-49FC-B20D-67FD13EAE489}" sibTransId="{23578742-8AB9-4474-B1C5-DECC9D5D321D}"/>
    <dgm:cxn modelId="{649B7DE5-35F3-465C-B347-0A578B81D459}" type="presOf" srcId="{270A0205-61E9-4674-8092-85301A16B24D}" destId="{EA49C8C2-0265-4712-A5DD-237070EEFEE4}" srcOrd="0" destOrd="0" presId="urn:microsoft.com/office/officeart/2005/8/layout/hierarchy2"/>
    <dgm:cxn modelId="{6F6FB583-D912-4D7C-BF46-565A865AA5C4}" type="presOf" srcId="{9485C925-F4F7-428B-BB3B-902C85780EA7}" destId="{D236DA2B-B569-4218-A76C-F66A6B0BA374}" srcOrd="1" destOrd="0" presId="urn:microsoft.com/office/officeart/2005/8/layout/hierarchy2"/>
    <dgm:cxn modelId="{80B3BF3A-29DD-4B23-AE81-E28056F5369E}" srcId="{74C92876-1152-44DC-B7DC-31DA4FEF1290}" destId="{E46E8275-6CBF-443E-912B-66CA3A844CFD}" srcOrd="0" destOrd="0" parTransId="{9485C925-F4F7-428B-BB3B-902C85780EA7}" sibTransId="{E6AC8331-F8F7-4B69-B7AA-71878F6E3AA2}"/>
    <dgm:cxn modelId="{949D0195-B279-417E-8C6B-2F973743892F}" type="presOf" srcId="{8ACA9697-5EC8-4779-B1A4-FFF344E4ACAF}" destId="{618D93FA-2C17-4EC8-8E40-0B814CBB889F}" srcOrd="0" destOrd="0" presId="urn:microsoft.com/office/officeart/2005/8/layout/hierarchy2"/>
    <dgm:cxn modelId="{C011581A-5358-4C0C-B34F-C4F805DC086D}" type="presOf" srcId="{FDD08739-3FEE-415B-B443-01A1077AD9D0}" destId="{9BEAFBE3-9D7E-427E-978D-C54C6006D40A}" srcOrd="1" destOrd="0" presId="urn:microsoft.com/office/officeart/2005/8/layout/hierarchy2"/>
    <dgm:cxn modelId="{A8AB035F-C975-4D42-80B3-4BC0BFA95167}" srcId="{41E32BDC-14D4-48C0-A8BF-73A6571F5116}" destId="{2323F93F-A4D0-4CC9-8D89-54438AAD530D}" srcOrd="1" destOrd="0" parTransId="{335E57E7-2BF6-4D66-A817-BF41C0238CC7}" sibTransId="{6AF9EDB5-D1C9-48AA-A1CC-7B304A8C8BB2}"/>
    <dgm:cxn modelId="{BD5515A0-D821-4ECB-94A2-0324B3BA6D28}" type="presOf" srcId="{D3A118F1-8B6E-43BF-BC96-B5706836EFE5}" destId="{B1EDDEF8-206D-48F9-A819-A87772D3B353}" srcOrd="0" destOrd="0" presId="urn:microsoft.com/office/officeart/2005/8/layout/hierarchy2"/>
    <dgm:cxn modelId="{1D29193A-8EE4-4598-A105-A38DED8C8F54}" type="presOf" srcId="{F7C454D2-B248-4C71-83F4-D238C52F834D}" destId="{E4A15F6E-AFFA-415D-BF0D-76304D15BFA2}" srcOrd="0" destOrd="0" presId="urn:microsoft.com/office/officeart/2005/8/layout/hierarchy2"/>
    <dgm:cxn modelId="{2C23C7F4-EA5B-4A2E-A34D-C90161343FE0}" type="presOf" srcId="{6DF3C21B-7256-4109-B071-D7FBF08AF643}" destId="{66E9C66A-95FD-4A98-8B88-5297EA27514E}" srcOrd="1" destOrd="0" presId="urn:microsoft.com/office/officeart/2005/8/layout/hierarchy2"/>
    <dgm:cxn modelId="{F673B0F8-FA00-4437-A33B-6978A9A1F697}" srcId="{74C92876-1152-44DC-B7DC-31DA4FEF1290}" destId="{270A0205-61E9-4674-8092-85301A16B24D}" srcOrd="4" destOrd="0" parTransId="{607782E1-BE96-4819-9142-056DEE4F0CB7}" sibTransId="{9C37F8EF-DE81-4F79-AA1B-F03B0E4791E5}"/>
    <dgm:cxn modelId="{340B9396-EA83-49FA-93EB-E42EF059AAA2}" type="presOf" srcId="{E73B374E-71DB-4A80-A730-642AF5D73461}" destId="{1326D58C-F5AA-4926-A483-F0A550716A58}" srcOrd="0" destOrd="0" presId="urn:microsoft.com/office/officeart/2005/8/layout/hierarchy2"/>
    <dgm:cxn modelId="{0C7C41AE-C92A-4E37-9D65-CCAD22BFE44E}" type="presOf" srcId="{D577FFD0-2D95-45D0-83EC-0474F6B8B280}" destId="{3FEA7C98-A8B4-4090-A529-9568090807C4}" srcOrd="0" destOrd="0" presId="urn:microsoft.com/office/officeart/2005/8/layout/hierarchy2"/>
    <dgm:cxn modelId="{E45669DA-629B-406B-A372-66EEA61BDF0A}" type="presOf" srcId="{9CD7D82C-154B-44BB-A69E-9B1EED939BFA}" destId="{D3C5DBA1-EFF3-40E3-B48C-572420D25F6B}" srcOrd="0" destOrd="0" presId="urn:microsoft.com/office/officeart/2005/8/layout/hierarchy2"/>
    <dgm:cxn modelId="{77DCC94D-D33A-4BF7-9561-D7EC8E1BAE4C}" type="presOf" srcId="{607782E1-BE96-4819-9142-056DEE4F0CB7}" destId="{E66E9838-66DC-4791-9B71-8177FBC4749A}" srcOrd="0" destOrd="0" presId="urn:microsoft.com/office/officeart/2005/8/layout/hierarchy2"/>
    <dgm:cxn modelId="{AD97B2C9-F63B-49F4-A778-6A7F9257EAD1}" type="presOf" srcId="{0E24584F-5E4E-475A-8738-5C8A0CC72B56}" destId="{E09B4762-ED0E-4E49-9FFA-4EDC8CB66C29}" srcOrd="1" destOrd="0" presId="urn:microsoft.com/office/officeart/2005/8/layout/hierarchy2"/>
    <dgm:cxn modelId="{312DC593-8D33-44B9-94F8-46E2EE5C2F94}" type="presOf" srcId="{6B46EC70-0C5C-44D5-BBFD-22A09A3CB945}" destId="{E10538E4-7552-4353-A827-0C0019E221F4}" srcOrd="0" destOrd="0" presId="urn:microsoft.com/office/officeart/2005/8/layout/hierarchy2"/>
    <dgm:cxn modelId="{6D475A59-D643-43A9-ABE9-40A579EE2654}" srcId="{74C92876-1152-44DC-B7DC-31DA4FEF1290}" destId="{94B52B6A-45B9-44A4-BB81-652E0062FC05}" srcOrd="1" destOrd="0" parTransId="{D510F9C5-898E-4512-B08B-338371648D69}" sibTransId="{E3322408-1E3D-433D-AABF-B9CAB9026E01}"/>
    <dgm:cxn modelId="{D83765D1-E33E-4D5D-A8ED-5E13C14BD53E}" type="presOf" srcId="{07449A6D-1AF7-4E27-97B4-F2AAEDF1C587}" destId="{5D90A1AF-27D4-4865-B650-599E1E20FCDC}" srcOrd="0" destOrd="0" presId="urn:microsoft.com/office/officeart/2005/8/layout/hierarchy2"/>
    <dgm:cxn modelId="{83BA32C9-852A-4A77-82F8-E255ED8D4D51}" type="presOf" srcId="{FDD08739-3FEE-415B-B443-01A1077AD9D0}" destId="{8EBA800B-CE7C-4003-92CC-8AB0659208AF}" srcOrd="0" destOrd="0" presId="urn:microsoft.com/office/officeart/2005/8/layout/hierarchy2"/>
    <dgm:cxn modelId="{D873B4FC-D4F9-4F8A-B1E1-3836AB7F6143}" type="presOf" srcId="{6DF3C21B-7256-4109-B071-D7FBF08AF643}" destId="{749DCFAF-DA1B-487E-A0BE-4B70E69A4A2E}" srcOrd="0" destOrd="0" presId="urn:microsoft.com/office/officeart/2005/8/layout/hierarchy2"/>
    <dgm:cxn modelId="{643E2778-06D0-40D5-83B5-E70F9E447680}" srcId="{2F92950F-C282-46C9-8BEB-FD63C9120FD8}" destId="{D577FFD0-2D95-45D0-83EC-0474F6B8B280}" srcOrd="0" destOrd="0" parTransId="{D3A118F1-8B6E-43BF-BC96-B5706836EFE5}" sibTransId="{CDA87F98-3E01-4179-97E7-59E7B00212BE}"/>
    <dgm:cxn modelId="{AD706844-F6DF-4F99-AB6D-055FDB9EF41F}" srcId="{6ABC234D-1135-4327-B274-D79596B9E9AB}" destId="{954CA5BC-AABA-4A04-BF27-81636094AA54}" srcOrd="1" destOrd="0" parTransId="{00004F2F-5371-4BF1-AC4B-E4A1D40CAE7B}" sibTransId="{771F0691-F622-4E50-8B6C-3FA442803454}"/>
    <dgm:cxn modelId="{6DAF2230-E331-43C2-92D3-7B00B31CCB77}" type="presOf" srcId="{9485C925-F4F7-428B-BB3B-902C85780EA7}" destId="{FE5E9759-A93F-41CE-8C6C-95679EE1B012}" srcOrd="0" destOrd="0" presId="urn:microsoft.com/office/officeart/2005/8/layout/hierarchy2"/>
    <dgm:cxn modelId="{CD9C4DB0-9025-44D3-B27A-3F9126984C27}" type="presOf" srcId="{DBF26F25-50D0-48B6-98C4-1180CC1085CE}" destId="{C6B7B81A-3D34-4A07-9887-E531357E3E9A}" srcOrd="0" destOrd="0" presId="urn:microsoft.com/office/officeart/2005/8/layout/hierarchy2"/>
    <dgm:cxn modelId="{A404118D-9F47-4878-BAFF-B39C820F8FE9}" type="presOf" srcId="{487C3328-5683-4012-8A5B-B568521489DB}" destId="{3DFED8D5-BF28-470F-892E-DD8DD3B96D53}" srcOrd="0" destOrd="0" presId="urn:microsoft.com/office/officeart/2005/8/layout/hierarchy2"/>
    <dgm:cxn modelId="{3713559F-E083-4921-82CB-6CD75FB4CE34}" type="presOf" srcId="{F1D61E97-B948-48D9-8857-35BEBECCBF5E}" destId="{B483A742-20D7-41F4-BAFA-8F8FD4B09CAA}" srcOrd="0" destOrd="0" presId="urn:microsoft.com/office/officeart/2005/8/layout/hierarchy2"/>
    <dgm:cxn modelId="{8B01356D-17B7-49AA-875C-EE7D7468E3CA}" srcId="{74C92876-1152-44DC-B7DC-31DA4FEF1290}" destId="{41E32BDC-14D4-48C0-A8BF-73A6571F5116}" srcOrd="3" destOrd="0" parTransId="{D180DF3D-8B2A-4A20-9CDA-73D28E73B252}" sibTransId="{2962D440-C82A-41A0-873B-4C85A5268CEB}"/>
    <dgm:cxn modelId="{4AC6A981-5327-407B-BD4B-A2050EBD0EA3}" type="presOf" srcId="{6ABC234D-1135-4327-B274-D79596B9E9AB}" destId="{FB8B7052-E3D9-4822-8E51-733FF706242E}" srcOrd="0" destOrd="0" presId="urn:microsoft.com/office/officeart/2005/8/layout/hierarchy2"/>
    <dgm:cxn modelId="{217368B3-AF0E-4E25-B68C-D550E3EBDDDC}" type="presOf" srcId="{8F7A3C89-1485-474A-8A6B-25DA2D9C402B}" destId="{66B1C906-18F0-4AE1-804F-007509240C29}" srcOrd="1" destOrd="0" presId="urn:microsoft.com/office/officeart/2005/8/layout/hierarchy2"/>
    <dgm:cxn modelId="{9CDBBB9D-535A-4878-A69B-EE162BD8616A}" type="presOf" srcId="{D3A118F1-8B6E-43BF-BC96-B5706836EFE5}" destId="{4F46E91B-1E18-4AEC-BC3A-62A84B037379}" srcOrd="1" destOrd="0" presId="urn:microsoft.com/office/officeart/2005/8/layout/hierarchy2"/>
    <dgm:cxn modelId="{48FFC5D8-E5AE-4C2B-8265-6494813E5522}" type="presOf" srcId="{8F7A3C89-1485-474A-8A6B-25DA2D9C402B}" destId="{7E2566FA-50EF-44EA-AC24-8F26E82EC4BA}" srcOrd="0" destOrd="0" presId="urn:microsoft.com/office/officeart/2005/8/layout/hierarchy2"/>
    <dgm:cxn modelId="{82A1DDCA-2045-4695-B3B4-230B3707E218}" srcId="{74C92876-1152-44DC-B7DC-31DA4FEF1290}" destId="{BA6A6E7F-438E-40D1-90F0-733950431A8D}" srcOrd="6" destOrd="0" parTransId="{0E24584F-5E4E-475A-8738-5C8A0CC72B56}" sibTransId="{BEB5E8F1-A801-4223-A2F9-6F664642A3DC}"/>
    <dgm:cxn modelId="{56FB25C5-9E04-4D3C-9F59-92022C9034EE}" srcId="{E46E8275-6CBF-443E-912B-66CA3A844CFD}" destId="{2F92950F-C282-46C9-8BEB-FD63C9120FD8}" srcOrd="0" destOrd="0" parTransId="{8F7A3C89-1485-474A-8A6B-25DA2D9C402B}" sibTransId="{7AE8E5CA-18A8-4B44-A0C1-401D61FA8674}"/>
    <dgm:cxn modelId="{2DEC4E9D-D7BA-46F0-A96A-3A5A5CB72543}" type="presOf" srcId="{8ACA9697-5EC8-4779-B1A4-FFF344E4ACAF}" destId="{87A9839B-2ADF-4D13-886C-AF8D9A06DFF9}" srcOrd="1" destOrd="0" presId="urn:microsoft.com/office/officeart/2005/8/layout/hierarchy2"/>
    <dgm:cxn modelId="{DBAA8D85-B69D-4EC6-85A4-A8AA362CE33A}" type="presParOf" srcId="{FB8B7052-E3D9-4822-8E51-733FF706242E}" destId="{07DD8B81-6EB4-4681-9DB3-B8795083CC48}" srcOrd="0" destOrd="0" presId="urn:microsoft.com/office/officeart/2005/8/layout/hierarchy2"/>
    <dgm:cxn modelId="{7ED4AE60-654C-4DCF-B857-B8418EC7CFFB}" type="presParOf" srcId="{07DD8B81-6EB4-4681-9DB3-B8795083CC48}" destId="{9FBB8762-C953-43DC-AD2F-1C4D1D69414C}" srcOrd="0" destOrd="0" presId="urn:microsoft.com/office/officeart/2005/8/layout/hierarchy2"/>
    <dgm:cxn modelId="{53E0A2EA-BED1-4889-9293-932E81F14CC3}" type="presParOf" srcId="{07DD8B81-6EB4-4681-9DB3-B8795083CC48}" destId="{B1BE6DEB-A544-4F6F-B80F-556C7157DDF2}" srcOrd="1" destOrd="0" presId="urn:microsoft.com/office/officeart/2005/8/layout/hierarchy2"/>
    <dgm:cxn modelId="{9AB64CE1-D39C-43B0-A2D7-6CC41D70DA17}" type="presParOf" srcId="{B1BE6DEB-A544-4F6F-B80F-556C7157DDF2}" destId="{FE5E9759-A93F-41CE-8C6C-95679EE1B012}" srcOrd="0" destOrd="0" presId="urn:microsoft.com/office/officeart/2005/8/layout/hierarchy2"/>
    <dgm:cxn modelId="{C31D8D3E-D123-40BA-8EE5-E0891A87C726}" type="presParOf" srcId="{FE5E9759-A93F-41CE-8C6C-95679EE1B012}" destId="{D236DA2B-B569-4218-A76C-F66A6B0BA374}" srcOrd="0" destOrd="0" presId="urn:microsoft.com/office/officeart/2005/8/layout/hierarchy2"/>
    <dgm:cxn modelId="{527F4580-4B38-45B5-8077-7D425EAEFBD5}" type="presParOf" srcId="{B1BE6DEB-A544-4F6F-B80F-556C7157DDF2}" destId="{B8B3C3C6-754B-452F-978E-8022EB8E557F}" srcOrd="1" destOrd="0" presId="urn:microsoft.com/office/officeart/2005/8/layout/hierarchy2"/>
    <dgm:cxn modelId="{2945C5ED-CFCD-4BB1-A83D-9E67F92AA932}" type="presParOf" srcId="{B8B3C3C6-754B-452F-978E-8022EB8E557F}" destId="{D532BF67-53B1-41A3-92E4-A9574CC4E6D2}" srcOrd="0" destOrd="0" presId="urn:microsoft.com/office/officeart/2005/8/layout/hierarchy2"/>
    <dgm:cxn modelId="{AD6B3231-2FF8-43BF-9769-CAAAAC382BC5}" type="presParOf" srcId="{B8B3C3C6-754B-452F-978E-8022EB8E557F}" destId="{299F0476-5D9B-4EB2-910E-929EA84925B7}" srcOrd="1" destOrd="0" presId="urn:microsoft.com/office/officeart/2005/8/layout/hierarchy2"/>
    <dgm:cxn modelId="{657CE11C-5CA7-4626-9944-2822A4DDDFD4}" type="presParOf" srcId="{299F0476-5D9B-4EB2-910E-929EA84925B7}" destId="{7E2566FA-50EF-44EA-AC24-8F26E82EC4BA}" srcOrd="0" destOrd="0" presId="urn:microsoft.com/office/officeart/2005/8/layout/hierarchy2"/>
    <dgm:cxn modelId="{39176A0B-F384-48C1-8A26-19E07A043F07}" type="presParOf" srcId="{7E2566FA-50EF-44EA-AC24-8F26E82EC4BA}" destId="{66B1C906-18F0-4AE1-804F-007509240C29}" srcOrd="0" destOrd="0" presId="urn:microsoft.com/office/officeart/2005/8/layout/hierarchy2"/>
    <dgm:cxn modelId="{2485718C-52B8-4B5B-A45E-0E19D0B3B91B}" type="presParOf" srcId="{299F0476-5D9B-4EB2-910E-929EA84925B7}" destId="{4BF5E583-4EC6-4999-8FEC-8B6112D0C1B4}" srcOrd="1" destOrd="0" presId="urn:microsoft.com/office/officeart/2005/8/layout/hierarchy2"/>
    <dgm:cxn modelId="{81425C45-03D7-4A1E-AF0B-63C4088A4F04}" type="presParOf" srcId="{4BF5E583-4EC6-4999-8FEC-8B6112D0C1B4}" destId="{DE331F4B-A120-4E30-8C1C-8A0F53138E59}" srcOrd="0" destOrd="0" presId="urn:microsoft.com/office/officeart/2005/8/layout/hierarchy2"/>
    <dgm:cxn modelId="{431BAB4B-568A-4624-8D45-C9158D33BB0E}" type="presParOf" srcId="{4BF5E583-4EC6-4999-8FEC-8B6112D0C1B4}" destId="{94C16318-E99C-441C-B74F-E972219C675A}" srcOrd="1" destOrd="0" presId="urn:microsoft.com/office/officeart/2005/8/layout/hierarchy2"/>
    <dgm:cxn modelId="{40AE75AB-47F4-4675-9DCB-89F6C2F84D06}" type="presParOf" srcId="{94C16318-E99C-441C-B74F-E972219C675A}" destId="{B1EDDEF8-206D-48F9-A819-A87772D3B353}" srcOrd="0" destOrd="0" presId="urn:microsoft.com/office/officeart/2005/8/layout/hierarchy2"/>
    <dgm:cxn modelId="{E735CF7A-0CAC-4DE0-8E51-79DE8E3FCECE}" type="presParOf" srcId="{B1EDDEF8-206D-48F9-A819-A87772D3B353}" destId="{4F46E91B-1E18-4AEC-BC3A-62A84B037379}" srcOrd="0" destOrd="0" presId="urn:microsoft.com/office/officeart/2005/8/layout/hierarchy2"/>
    <dgm:cxn modelId="{3DEF82E3-C418-4D7F-ADC2-4646C5040E46}" type="presParOf" srcId="{94C16318-E99C-441C-B74F-E972219C675A}" destId="{FC7A3002-7454-4107-B3A2-8AF15F1A3104}" srcOrd="1" destOrd="0" presId="urn:microsoft.com/office/officeart/2005/8/layout/hierarchy2"/>
    <dgm:cxn modelId="{0CB83B57-CB7C-4650-9B27-33A13EA43A83}" type="presParOf" srcId="{FC7A3002-7454-4107-B3A2-8AF15F1A3104}" destId="{3FEA7C98-A8B4-4090-A529-9568090807C4}" srcOrd="0" destOrd="0" presId="urn:microsoft.com/office/officeart/2005/8/layout/hierarchy2"/>
    <dgm:cxn modelId="{1A636538-BCDD-4D92-A59B-CCF806CB9ED6}" type="presParOf" srcId="{FC7A3002-7454-4107-B3A2-8AF15F1A3104}" destId="{A925C5AF-1222-4D82-9B1B-85FDD748B61B}" srcOrd="1" destOrd="0" presId="urn:microsoft.com/office/officeart/2005/8/layout/hierarchy2"/>
    <dgm:cxn modelId="{A6941669-0883-4F49-A586-8ADD7109319B}" type="presParOf" srcId="{A925C5AF-1222-4D82-9B1B-85FDD748B61B}" destId="{BA6107F9-D387-44B5-B609-084756DC2030}" srcOrd="0" destOrd="0" presId="urn:microsoft.com/office/officeart/2005/8/layout/hierarchy2"/>
    <dgm:cxn modelId="{4F69ADE4-BCE1-4757-AB98-F8F702FB701E}" type="presParOf" srcId="{BA6107F9-D387-44B5-B609-084756DC2030}" destId="{D3D4E70E-E46C-419A-A67A-C145ED1A35E4}" srcOrd="0" destOrd="0" presId="urn:microsoft.com/office/officeart/2005/8/layout/hierarchy2"/>
    <dgm:cxn modelId="{34332E45-4350-4B84-8CE9-2FB10BBDB4CC}" type="presParOf" srcId="{A925C5AF-1222-4D82-9B1B-85FDD748B61B}" destId="{13D33EC8-2835-4177-A4AC-403945C27AE9}" srcOrd="1" destOrd="0" presId="urn:microsoft.com/office/officeart/2005/8/layout/hierarchy2"/>
    <dgm:cxn modelId="{635305F2-D9F9-484F-9B5D-9A3AB30DC248}" type="presParOf" srcId="{13D33EC8-2835-4177-A4AC-403945C27AE9}" destId="{C6B7B81A-3D34-4A07-9887-E531357E3E9A}" srcOrd="0" destOrd="0" presId="urn:microsoft.com/office/officeart/2005/8/layout/hierarchy2"/>
    <dgm:cxn modelId="{1B144692-1F9F-4FDF-9ED5-0444BDD695F3}" type="presParOf" srcId="{13D33EC8-2835-4177-A4AC-403945C27AE9}" destId="{3981A81C-65B9-4036-AC58-30B5EC41D137}" srcOrd="1" destOrd="0" presId="urn:microsoft.com/office/officeart/2005/8/layout/hierarchy2"/>
    <dgm:cxn modelId="{C3B16917-8224-4236-A478-C7ABF8916853}" type="presParOf" srcId="{3981A81C-65B9-4036-AC58-30B5EC41D137}" destId="{D3C5DBA1-EFF3-40E3-B48C-572420D25F6B}" srcOrd="0" destOrd="0" presId="urn:microsoft.com/office/officeart/2005/8/layout/hierarchy2"/>
    <dgm:cxn modelId="{C0EF7A0C-E367-4BE3-B89C-A982020FD33D}" type="presParOf" srcId="{D3C5DBA1-EFF3-40E3-B48C-572420D25F6B}" destId="{E3CD4AE3-C90C-4074-B07A-F06792A64FC1}" srcOrd="0" destOrd="0" presId="urn:microsoft.com/office/officeart/2005/8/layout/hierarchy2"/>
    <dgm:cxn modelId="{7E69DBAB-C536-40CA-9045-ABC0A83E5847}" type="presParOf" srcId="{3981A81C-65B9-4036-AC58-30B5EC41D137}" destId="{DB56A155-56A7-40B4-ABCF-8226A7BEF0BC}" srcOrd="1" destOrd="0" presId="urn:microsoft.com/office/officeart/2005/8/layout/hierarchy2"/>
    <dgm:cxn modelId="{7D4680BF-B3D7-41EE-BF7B-53EA76D94D97}" type="presParOf" srcId="{DB56A155-56A7-40B4-ABCF-8226A7BEF0BC}" destId="{5D90A1AF-27D4-4865-B650-599E1E20FCDC}" srcOrd="0" destOrd="0" presId="urn:microsoft.com/office/officeart/2005/8/layout/hierarchy2"/>
    <dgm:cxn modelId="{A97C92BB-5117-476F-B734-C9EDF45D3B35}" type="presParOf" srcId="{DB56A155-56A7-40B4-ABCF-8226A7BEF0BC}" destId="{5409FAE1-754B-4E3C-B764-33A6ECF1572E}" srcOrd="1" destOrd="0" presId="urn:microsoft.com/office/officeart/2005/8/layout/hierarchy2"/>
    <dgm:cxn modelId="{F17FF821-2AB0-41AC-BB31-274C8411560F}" type="presParOf" srcId="{3981A81C-65B9-4036-AC58-30B5EC41D137}" destId="{E10538E4-7552-4353-A827-0C0019E221F4}" srcOrd="2" destOrd="0" presId="urn:microsoft.com/office/officeart/2005/8/layout/hierarchy2"/>
    <dgm:cxn modelId="{054D4DC0-7397-4776-A9B3-75094E87D148}" type="presParOf" srcId="{E10538E4-7552-4353-A827-0C0019E221F4}" destId="{850F5DD7-A6F5-4153-BA95-0A9746EE603D}" srcOrd="0" destOrd="0" presId="urn:microsoft.com/office/officeart/2005/8/layout/hierarchy2"/>
    <dgm:cxn modelId="{7AD3B2B1-8351-4531-97F4-EE930E60F7F7}" type="presParOf" srcId="{3981A81C-65B9-4036-AC58-30B5EC41D137}" destId="{DB0D75F8-0437-414A-9F4E-DBC489C6BF6D}" srcOrd="3" destOrd="0" presId="urn:microsoft.com/office/officeart/2005/8/layout/hierarchy2"/>
    <dgm:cxn modelId="{725423EA-73AE-4863-BDD8-1AFADB76520D}" type="presParOf" srcId="{DB0D75F8-0437-414A-9F4E-DBC489C6BF6D}" destId="{1326D58C-F5AA-4926-A483-F0A550716A58}" srcOrd="0" destOrd="0" presId="urn:microsoft.com/office/officeart/2005/8/layout/hierarchy2"/>
    <dgm:cxn modelId="{08F22622-4039-452B-AE47-B3BA1C706463}" type="presParOf" srcId="{DB0D75F8-0437-414A-9F4E-DBC489C6BF6D}" destId="{CEAAB7E2-1058-46E7-B1D7-4ED62BCFAB0A}" srcOrd="1" destOrd="0" presId="urn:microsoft.com/office/officeart/2005/8/layout/hierarchy2"/>
    <dgm:cxn modelId="{36580198-B2D2-4D6B-A094-AF99E1E608F5}" type="presParOf" srcId="{B1BE6DEB-A544-4F6F-B80F-556C7157DDF2}" destId="{D60669FC-1511-4422-B495-27174DAF00E7}" srcOrd="2" destOrd="0" presId="urn:microsoft.com/office/officeart/2005/8/layout/hierarchy2"/>
    <dgm:cxn modelId="{931A5316-C7E6-4CDA-A7C3-7CF4A6B78857}" type="presParOf" srcId="{D60669FC-1511-4422-B495-27174DAF00E7}" destId="{EC3FF784-E8C4-4990-9FEB-6E2008FBE72B}" srcOrd="0" destOrd="0" presId="urn:microsoft.com/office/officeart/2005/8/layout/hierarchy2"/>
    <dgm:cxn modelId="{C0917EDB-9218-4C1E-947F-3F42C7E8BAF5}" type="presParOf" srcId="{B1BE6DEB-A544-4F6F-B80F-556C7157DDF2}" destId="{D803A2C8-DD22-4656-A360-A8758A7520A7}" srcOrd="3" destOrd="0" presId="urn:microsoft.com/office/officeart/2005/8/layout/hierarchy2"/>
    <dgm:cxn modelId="{F1543A69-4709-4065-962A-CCA463AE6E42}" type="presParOf" srcId="{D803A2C8-DD22-4656-A360-A8758A7520A7}" destId="{BAF74E94-3BDB-4547-A29C-B3114418BA44}" srcOrd="0" destOrd="0" presId="urn:microsoft.com/office/officeart/2005/8/layout/hierarchy2"/>
    <dgm:cxn modelId="{F974D794-0EEB-416B-8347-AD2199282C03}" type="presParOf" srcId="{D803A2C8-DD22-4656-A360-A8758A7520A7}" destId="{36829537-8EBE-4A0C-BC28-5EB186C956AD}" srcOrd="1" destOrd="0" presId="urn:microsoft.com/office/officeart/2005/8/layout/hierarchy2"/>
    <dgm:cxn modelId="{9D426885-1611-4A3F-9F3F-E0E858238120}" type="presParOf" srcId="{36829537-8EBE-4A0C-BC28-5EB186C956AD}" destId="{8EBA800B-CE7C-4003-92CC-8AB0659208AF}" srcOrd="0" destOrd="0" presId="urn:microsoft.com/office/officeart/2005/8/layout/hierarchy2"/>
    <dgm:cxn modelId="{80C3377B-D0DE-43A5-A7F9-28BC945377C2}" type="presParOf" srcId="{8EBA800B-CE7C-4003-92CC-8AB0659208AF}" destId="{9BEAFBE3-9D7E-427E-978D-C54C6006D40A}" srcOrd="0" destOrd="0" presId="urn:microsoft.com/office/officeart/2005/8/layout/hierarchy2"/>
    <dgm:cxn modelId="{BB5035D2-7BF3-4B48-9398-1D28CA5E43F5}" type="presParOf" srcId="{36829537-8EBE-4A0C-BC28-5EB186C956AD}" destId="{06F3AB70-A2EC-483B-BBB7-1805E1C1A3AD}" srcOrd="1" destOrd="0" presId="urn:microsoft.com/office/officeart/2005/8/layout/hierarchy2"/>
    <dgm:cxn modelId="{FA4D98CA-9195-4D1D-967A-A765960A6126}" type="presParOf" srcId="{06F3AB70-A2EC-483B-BBB7-1805E1C1A3AD}" destId="{3DFED8D5-BF28-470F-892E-DD8DD3B96D53}" srcOrd="0" destOrd="0" presId="urn:microsoft.com/office/officeart/2005/8/layout/hierarchy2"/>
    <dgm:cxn modelId="{8F7BA93A-19EC-4AD3-BD8A-C7BE8EC50A29}" type="presParOf" srcId="{06F3AB70-A2EC-483B-BBB7-1805E1C1A3AD}" destId="{00123277-7213-42BA-8C1B-8F8C8E085F12}" srcOrd="1" destOrd="0" presId="urn:microsoft.com/office/officeart/2005/8/layout/hierarchy2"/>
    <dgm:cxn modelId="{FA32ABE9-BCAA-4E1A-84F7-330B5F73B770}" type="presParOf" srcId="{B1BE6DEB-A544-4F6F-B80F-556C7157DDF2}" destId="{A3D20B06-3870-46CA-BA38-1AFA515F1905}" srcOrd="4" destOrd="0" presId="urn:microsoft.com/office/officeart/2005/8/layout/hierarchy2"/>
    <dgm:cxn modelId="{01152B64-4E4F-4FFD-84FC-8CF3408F45B5}" type="presParOf" srcId="{A3D20B06-3870-46CA-BA38-1AFA515F1905}" destId="{19C31794-52E8-4D53-81A9-0F2BD597A755}" srcOrd="0" destOrd="0" presId="urn:microsoft.com/office/officeart/2005/8/layout/hierarchy2"/>
    <dgm:cxn modelId="{25F19A42-7D9B-4A3E-91D8-4C14CC698006}" type="presParOf" srcId="{B1BE6DEB-A544-4F6F-B80F-556C7157DDF2}" destId="{A654EF40-4E61-4C1D-9EB8-E67286990C51}" srcOrd="5" destOrd="0" presId="urn:microsoft.com/office/officeart/2005/8/layout/hierarchy2"/>
    <dgm:cxn modelId="{D364C080-799C-4DF2-80F5-F8BE26F5684E}" type="presParOf" srcId="{A654EF40-4E61-4C1D-9EB8-E67286990C51}" destId="{E4A15F6E-AFFA-415D-BF0D-76304D15BFA2}" srcOrd="0" destOrd="0" presId="urn:microsoft.com/office/officeart/2005/8/layout/hierarchy2"/>
    <dgm:cxn modelId="{CC6BC003-94AF-4F2B-BE99-6A799E397CF0}" type="presParOf" srcId="{A654EF40-4E61-4C1D-9EB8-E67286990C51}" destId="{49475923-F0DD-4CB6-837A-A9FAFBA59E86}" srcOrd="1" destOrd="0" presId="urn:microsoft.com/office/officeart/2005/8/layout/hierarchy2"/>
    <dgm:cxn modelId="{A7DF73F4-0BD4-4146-B647-8A75D2D41FAA}" type="presParOf" srcId="{B1BE6DEB-A544-4F6F-B80F-556C7157DDF2}" destId="{408F2A38-A1B3-440D-899B-F678119A2F8E}" srcOrd="6" destOrd="0" presId="urn:microsoft.com/office/officeart/2005/8/layout/hierarchy2"/>
    <dgm:cxn modelId="{23DA24CC-B001-415D-8951-0A0B758927D8}" type="presParOf" srcId="{408F2A38-A1B3-440D-899B-F678119A2F8E}" destId="{F55F2428-7A7F-4890-BF3E-EB90D8CAC25D}" srcOrd="0" destOrd="0" presId="urn:microsoft.com/office/officeart/2005/8/layout/hierarchy2"/>
    <dgm:cxn modelId="{ED02A57C-17D0-4EB4-9775-6674D4538788}" type="presParOf" srcId="{B1BE6DEB-A544-4F6F-B80F-556C7157DDF2}" destId="{977F25B0-0EBB-471D-AC0C-F410B0F7A1AF}" srcOrd="7" destOrd="0" presId="urn:microsoft.com/office/officeart/2005/8/layout/hierarchy2"/>
    <dgm:cxn modelId="{B2116A69-C801-4EAB-AE1C-5ADB00A193FC}" type="presParOf" srcId="{977F25B0-0EBB-471D-AC0C-F410B0F7A1AF}" destId="{4EA27302-1B95-4B48-92A7-19DDC6067233}" srcOrd="0" destOrd="0" presId="urn:microsoft.com/office/officeart/2005/8/layout/hierarchy2"/>
    <dgm:cxn modelId="{07BB02E5-CD7C-4406-96D9-81211349A3D6}" type="presParOf" srcId="{977F25B0-0EBB-471D-AC0C-F410B0F7A1AF}" destId="{42106E70-08CA-4120-9B86-A06AF1048090}" srcOrd="1" destOrd="0" presId="urn:microsoft.com/office/officeart/2005/8/layout/hierarchy2"/>
    <dgm:cxn modelId="{9085B0B5-A4DE-4D4B-A000-1AC478E91986}" type="presParOf" srcId="{42106E70-08CA-4120-9B86-A06AF1048090}" destId="{749DCFAF-DA1B-487E-A0BE-4B70E69A4A2E}" srcOrd="0" destOrd="0" presId="urn:microsoft.com/office/officeart/2005/8/layout/hierarchy2"/>
    <dgm:cxn modelId="{7606A533-38BF-49F5-BE88-AAB27F6628D0}" type="presParOf" srcId="{749DCFAF-DA1B-487E-A0BE-4B70E69A4A2E}" destId="{66E9C66A-95FD-4A98-8B88-5297EA27514E}" srcOrd="0" destOrd="0" presId="urn:microsoft.com/office/officeart/2005/8/layout/hierarchy2"/>
    <dgm:cxn modelId="{1E3DE870-031C-4461-866F-496250697D16}" type="presParOf" srcId="{42106E70-08CA-4120-9B86-A06AF1048090}" destId="{1C24595B-94F6-4A42-989E-F2445FBBE5F7}" srcOrd="1" destOrd="0" presId="urn:microsoft.com/office/officeart/2005/8/layout/hierarchy2"/>
    <dgm:cxn modelId="{EC4FE73E-BD6F-4026-916D-89DB8D95E7CA}" type="presParOf" srcId="{1C24595B-94F6-4A42-989E-F2445FBBE5F7}" destId="{B483A742-20D7-41F4-BAFA-8F8FD4B09CAA}" srcOrd="0" destOrd="0" presId="urn:microsoft.com/office/officeart/2005/8/layout/hierarchy2"/>
    <dgm:cxn modelId="{7B0E2859-D449-43D0-AAC6-0D26F39E43DE}" type="presParOf" srcId="{1C24595B-94F6-4A42-989E-F2445FBBE5F7}" destId="{DDF28308-23A5-48D0-A2DB-C5942A1D19BB}" srcOrd="1" destOrd="0" presId="urn:microsoft.com/office/officeart/2005/8/layout/hierarchy2"/>
    <dgm:cxn modelId="{CEF4CC06-53B3-4264-BBC1-218C4622AC7A}" type="presParOf" srcId="{42106E70-08CA-4120-9B86-A06AF1048090}" destId="{4E984882-8CEC-48BF-8E21-553A5E3BB2C1}" srcOrd="2" destOrd="0" presId="urn:microsoft.com/office/officeart/2005/8/layout/hierarchy2"/>
    <dgm:cxn modelId="{4F098595-6AAF-40BE-B298-E3773F2141EE}" type="presParOf" srcId="{4E984882-8CEC-48BF-8E21-553A5E3BB2C1}" destId="{9D50C6B8-2408-4CE5-8621-57A7CED4F9A1}" srcOrd="0" destOrd="0" presId="urn:microsoft.com/office/officeart/2005/8/layout/hierarchy2"/>
    <dgm:cxn modelId="{BFB3D535-B4CE-4BA3-A5B6-BEBE8D484EB7}" type="presParOf" srcId="{42106E70-08CA-4120-9B86-A06AF1048090}" destId="{8F615092-5537-4B73-ACAD-91DDA6AF2615}" srcOrd="3" destOrd="0" presId="urn:microsoft.com/office/officeart/2005/8/layout/hierarchy2"/>
    <dgm:cxn modelId="{4E0CFAF8-0502-4ECF-B691-51C5239F25F0}" type="presParOf" srcId="{8F615092-5537-4B73-ACAD-91DDA6AF2615}" destId="{80D8BC8F-B1F1-473C-ADBB-D865A5757CC6}" srcOrd="0" destOrd="0" presId="urn:microsoft.com/office/officeart/2005/8/layout/hierarchy2"/>
    <dgm:cxn modelId="{4CDBAB6D-EE5B-4DDB-A22B-FB9F10156F66}" type="presParOf" srcId="{8F615092-5537-4B73-ACAD-91DDA6AF2615}" destId="{C497DF60-EF61-4427-9B1C-2E51627925A1}" srcOrd="1" destOrd="0" presId="urn:microsoft.com/office/officeart/2005/8/layout/hierarchy2"/>
    <dgm:cxn modelId="{89103075-8A63-47C1-8984-74336E41E120}" type="presParOf" srcId="{B1BE6DEB-A544-4F6F-B80F-556C7157DDF2}" destId="{E66E9838-66DC-4791-9B71-8177FBC4749A}" srcOrd="8" destOrd="0" presId="urn:microsoft.com/office/officeart/2005/8/layout/hierarchy2"/>
    <dgm:cxn modelId="{309D3EEB-89C0-4DB1-9D82-55BD532074B0}" type="presParOf" srcId="{E66E9838-66DC-4791-9B71-8177FBC4749A}" destId="{B29511DE-3554-48E2-A792-39857695907C}" srcOrd="0" destOrd="0" presId="urn:microsoft.com/office/officeart/2005/8/layout/hierarchy2"/>
    <dgm:cxn modelId="{6EAAB4AA-DDFA-4686-93CC-FEDAD15D2B28}" type="presParOf" srcId="{B1BE6DEB-A544-4F6F-B80F-556C7157DDF2}" destId="{01FA179B-3662-49DA-A47A-321D6D6BCE70}" srcOrd="9" destOrd="0" presId="urn:microsoft.com/office/officeart/2005/8/layout/hierarchy2"/>
    <dgm:cxn modelId="{0A6F45B1-766A-45D3-B8FF-E036DCED6070}" type="presParOf" srcId="{01FA179B-3662-49DA-A47A-321D6D6BCE70}" destId="{EA49C8C2-0265-4712-A5DD-237070EEFEE4}" srcOrd="0" destOrd="0" presId="urn:microsoft.com/office/officeart/2005/8/layout/hierarchy2"/>
    <dgm:cxn modelId="{9CF5400E-91DD-4DC7-BC08-7C3E9A865AB4}" type="presParOf" srcId="{01FA179B-3662-49DA-A47A-321D6D6BCE70}" destId="{0C8C28AD-D28A-4176-B9F9-759C7EA7FB40}" srcOrd="1" destOrd="0" presId="urn:microsoft.com/office/officeart/2005/8/layout/hierarchy2"/>
    <dgm:cxn modelId="{F59B7D4E-6EB0-4BDD-A0CD-32C698E2D038}" type="presParOf" srcId="{B1BE6DEB-A544-4F6F-B80F-556C7157DDF2}" destId="{618D93FA-2C17-4EC8-8E40-0B814CBB889F}" srcOrd="10" destOrd="0" presId="urn:microsoft.com/office/officeart/2005/8/layout/hierarchy2"/>
    <dgm:cxn modelId="{BDBBB1B9-8B63-4008-A3F1-EB415271B8F2}" type="presParOf" srcId="{618D93FA-2C17-4EC8-8E40-0B814CBB889F}" destId="{87A9839B-2ADF-4D13-886C-AF8D9A06DFF9}" srcOrd="0" destOrd="0" presId="urn:microsoft.com/office/officeart/2005/8/layout/hierarchy2"/>
    <dgm:cxn modelId="{5959172F-E9FA-4C6D-B0A4-610531FC7908}" type="presParOf" srcId="{B1BE6DEB-A544-4F6F-B80F-556C7157DDF2}" destId="{91706192-4849-415D-BCF7-5463AED8B493}" srcOrd="11" destOrd="0" presId="urn:microsoft.com/office/officeart/2005/8/layout/hierarchy2"/>
    <dgm:cxn modelId="{C66D9C2E-AF85-41FD-91B5-9B73D076460B}" type="presParOf" srcId="{91706192-4849-415D-BCF7-5463AED8B493}" destId="{10AF9B18-F640-4489-BFCE-A411E1AB4C44}" srcOrd="0" destOrd="0" presId="urn:microsoft.com/office/officeart/2005/8/layout/hierarchy2"/>
    <dgm:cxn modelId="{17606758-61C2-4D7B-8B30-9C40D88C47AB}" type="presParOf" srcId="{91706192-4849-415D-BCF7-5463AED8B493}" destId="{18D6FD91-BAA8-4088-B29E-77F02815A12E}" srcOrd="1" destOrd="0" presId="urn:microsoft.com/office/officeart/2005/8/layout/hierarchy2"/>
    <dgm:cxn modelId="{F104B887-1F34-4A0F-8250-01E51F07F793}" type="presParOf" srcId="{B1BE6DEB-A544-4F6F-B80F-556C7157DDF2}" destId="{FF1527FB-CD60-4867-B8A6-17EBF7CAD814}" srcOrd="12" destOrd="0" presId="urn:microsoft.com/office/officeart/2005/8/layout/hierarchy2"/>
    <dgm:cxn modelId="{0AB08F08-CD93-4E96-9986-F77503839587}" type="presParOf" srcId="{FF1527FB-CD60-4867-B8A6-17EBF7CAD814}" destId="{E09B4762-ED0E-4E49-9FFA-4EDC8CB66C29}" srcOrd="0" destOrd="0" presId="urn:microsoft.com/office/officeart/2005/8/layout/hierarchy2"/>
    <dgm:cxn modelId="{B16D824C-2504-4135-A8ED-E952B7454B86}" type="presParOf" srcId="{B1BE6DEB-A544-4F6F-B80F-556C7157DDF2}" destId="{8E808754-B258-42E1-9698-FB755EF22444}" srcOrd="13" destOrd="0" presId="urn:microsoft.com/office/officeart/2005/8/layout/hierarchy2"/>
    <dgm:cxn modelId="{65EB9987-2A4A-4A9C-B2EC-B84E184CED63}" type="presParOf" srcId="{8E808754-B258-42E1-9698-FB755EF22444}" destId="{F41A8D21-4FD6-4AFF-B1C3-170E32C08D8E}" srcOrd="0" destOrd="0" presId="urn:microsoft.com/office/officeart/2005/8/layout/hierarchy2"/>
    <dgm:cxn modelId="{B7093923-23F1-4118-9D81-B268F5CEBB66}" type="presParOf" srcId="{8E808754-B258-42E1-9698-FB755EF22444}" destId="{194774EC-A4ED-4562-9684-F115713DBC03}" srcOrd="1" destOrd="0" presId="urn:microsoft.com/office/officeart/2005/8/layout/hierarchy2"/>
    <dgm:cxn modelId="{DFEBAB38-96EE-4432-9D8D-482132C79ED1}" type="presParOf" srcId="{FB8B7052-E3D9-4822-8E51-733FF706242E}" destId="{44BC4114-5F36-441C-9E18-C6B8A34D3A4A}" srcOrd="1" destOrd="0" presId="urn:microsoft.com/office/officeart/2005/8/layout/hierarchy2"/>
    <dgm:cxn modelId="{A7FB6B95-534B-4D1C-840D-2DAB9135A162}" type="presParOf" srcId="{44BC4114-5F36-441C-9E18-C6B8A34D3A4A}" destId="{E27F3755-5518-4874-B6EE-61FD073E6531}" srcOrd="0" destOrd="0" presId="urn:microsoft.com/office/officeart/2005/8/layout/hierarchy2"/>
    <dgm:cxn modelId="{E546ED22-B8F8-4747-8F71-C1C7D1E96518}" type="presParOf" srcId="{44BC4114-5F36-441C-9E18-C6B8A34D3A4A}" destId="{937F49D6-312C-4CC4-9478-1E06B18A0C0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BC0468-3667-471A-B541-4260701859B1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A5F3807-9D46-4D5B-934A-563E46A92FB0}">
      <dgm:prSet phldrT="[Text]" custT="1"/>
      <dgm:spPr/>
      <dgm:t>
        <a:bodyPr/>
        <a:lstStyle/>
        <a:p>
          <a:r>
            <a:rPr lang="de-DE" sz="1800" dirty="0"/>
            <a:t>07.06</a:t>
          </a:r>
        </a:p>
      </dgm:t>
    </dgm:pt>
    <dgm:pt modelId="{1D985F89-69F5-4081-9CBE-39E2F6380ADC}" type="parTrans" cxnId="{35CE95F9-195B-4E78-A7A1-8085B8398701}">
      <dgm:prSet/>
      <dgm:spPr/>
      <dgm:t>
        <a:bodyPr/>
        <a:lstStyle/>
        <a:p>
          <a:endParaRPr lang="de-DE"/>
        </a:p>
      </dgm:t>
    </dgm:pt>
    <dgm:pt modelId="{C2491123-FA1B-42AC-8BB4-AAFAB09BC679}" type="sibTrans" cxnId="{35CE95F9-195B-4E78-A7A1-8085B8398701}">
      <dgm:prSet/>
      <dgm:spPr/>
      <dgm:t>
        <a:bodyPr/>
        <a:lstStyle/>
        <a:p>
          <a:endParaRPr lang="de-DE"/>
        </a:p>
      </dgm:t>
    </dgm:pt>
    <dgm:pt modelId="{071667A2-D8A6-495C-909F-1AAD6D32E430}">
      <dgm:prSet phldrT="[Text]"/>
      <dgm:spPr/>
      <dgm:t>
        <a:bodyPr/>
        <a:lstStyle/>
        <a:p>
          <a:r>
            <a:rPr lang="de-DE" dirty="0"/>
            <a:t>Allgemeines Analyse- und Designmodell</a:t>
          </a:r>
        </a:p>
      </dgm:t>
    </dgm:pt>
    <dgm:pt modelId="{D261933C-C8C8-4C11-885D-DCC1F0356FD7}" type="parTrans" cxnId="{92B69A76-1A19-402E-846B-D550405888DC}">
      <dgm:prSet/>
      <dgm:spPr/>
      <dgm:t>
        <a:bodyPr/>
        <a:lstStyle/>
        <a:p>
          <a:endParaRPr lang="de-DE"/>
        </a:p>
      </dgm:t>
    </dgm:pt>
    <dgm:pt modelId="{2D249674-1000-4D28-B541-B07B46D27BFD}" type="sibTrans" cxnId="{92B69A76-1A19-402E-846B-D550405888DC}">
      <dgm:prSet/>
      <dgm:spPr/>
      <dgm:t>
        <a:bodyPr/>
        <a:lstStyle/>
        <a:p>
          <a:endParaRPr lang="de-DE"/>
        </a:p>
      </dgm:t>
    </dgm:pt>
    <dgm:pt modelId="{2F9BBB9C-C648-4F5D-A042-9A3DD2AAE422}">
      <dgm:prSet phldrT="[Text]" custT="1"/>
      <dgm:spPr/>
      <dgm:t>
        <a:bodyPr/>
        <a:lstStyle/>
        <a:p>
          <a:r>
            <a:rPr lang="de-DE" sz="1800" dirty="0"/>
            <a:t>14.06</a:t>
          </a:r>
        </a:p>
      </dgm:t>
    </dgm:pt>
    <dgm:pt modelId="{83070FCE-E13D-421E-97B3-72AD5F6E596C}" type="parTrans" cxnId="{FE5AAA56-AC1D-47AC-A770-182EF6009B64}">
      <dgm:prSet/>
      <dgm:spPr/>
      <dgm:t>
        <a:bodyPr/>
        <a:lstStyle/>
        <a:p>
          <a:endParaRPr lang="de-DE"/>
        </a:p>
      </dgm:t>
    </dgm:pt>
    <dgm:pt modelId="{9EBAF51D-40C3-4DC3-9EBB-32449BA44990}" type="sibTrans" cxnId="{FE5AAA56-AC1D-47AC-A770-182EF6009B64}">
      <dgm:prSet/>
      <dgm:spPr/>
      <dgm:t>
        <a:bodyPr/>
        <a:lstStyle/>
        <a:p>
          <a:endParaRPr lang="de-DE"/>
        </a:p>
      </dgm:t>
    </dgm:pt>
    <dgm:pt modelId="{17FFF2A0-145B-4E34-B119-8273BBB935F8}">
      <dgm:prSet phldrT="[Text]"/>
      <dgm:spPr/>
      <dgm:t>
        <a:bodyPr/>
        <a:lstStyle/>
        <a:p>
          <a:r>
            <a:rPr lang="de-DE" dirty="0"/>
            <a:t>Grundlegende Menüführung</a:t>
          </a:r>
        </a:p>
      </dgm:t>
    </dgm:pt>
    <dgm:pt modelId="{FD4DDA07-81CE-4426-98CF-0CE11F927CE3}" type="parTrans" cxnId="{603131DE-A5B0-46D7-9ED8-73C775043ABC}">
      <dgm:prSet/>
      <dgm:spPr/>
      <dgm:t>
        <a:bodyPr/>
        <a:lstStyle/>
        <a:p>
          <a:endParaRPr lang="de-DE"/>
        </a:p>
      </dgm:t>
    </dgm:pt>
    <dgm:pt modelId="{872DE2A8-2A3B-49AF-BB47-4AEAA88F0F14}" type="sibTrans" cxnId="{603131DE-A5B0-46D7-9ED8-73C775043ABC}">
      <dgm:prSet/>
      <dgm:spPr/>
      <dgm:t>
        <a:bodyPr/>
        <a:lstStyle/>
        <a:p>
          <a:endParaRPr lang="de-DE"/>
        </a:p>
      </dgm:t>
    </dgm:pt>
    <dgm:pt modelId="{6CEC5D78-21AE-4F9D-AC04-33FC31EF877A}">
      <dgm:prSet phldrT="[Text]"/>
      <dgm:spPr/>
      <dgm:t>
        <a:bodyPr/>
        <a:lstStyle/>
        <a:p>
          <a:r>
            <a:rPr lang="de-DE" dirty="0"/>
            <a:t>Integration der Engine</a:t>
          </a:r>
        </a:p>
      </dgm:t>
    </dgm:pt>
    <dgm:pt modelId="{5871924D-C751-413D-86E7-5F4D9D3244E4}" type="parTrans" cxnId="{7346588F-F3BE-4BC9-920F-FC26D043DEFE}">
      <dgm:prSet/>
      <dgm:spPr/>
      <dgm:t>
        <a:bodyPr/>
        <a:lstStyle/>
        <a:p>
          <a:endParaRPr lang="de-DE"/>
        </a:p>
      </dgm:t>
    </dgm:pt>
    <dgm:pt modelId="{95D926BE-1EED-4645-B1AE-745E9A57892F}" type="sibTrans" cxnId="{7346588F-F3BE-4BC9-920F-FC26D043DEFE}">
      <dgm:prSet/>
      <dgm:spPr/>
      <dgm:t>
        <a:bodyPr/>
        <a:lstStyle/>
        <a:p>
          <a:endParaRPr lang="de-DE"/>
        </a:p>
      </dgm:t>
    </dgm:pt>
    <dgm:pt modelId="{AE2B2DC7-7F82-4218-8029-054F076DD212}">
      <dgm:prSet phldrT="[Text]" custT="1"/>
      <dgm:spPr/>
      <dgm:t>
        <a:bodyPr/>
        <a:lstStyle/>
        <a:p>
          <a:r>
            <a:rPr lang="de-DE" sz="1800" dirty="0"/>
            <a:t>21.06</a:t>
          </a:r>
        </a:p>
      </dgm:t>
    </dgm:pt>
    <dgm:pt modelId="{1CB7F73F-E036-47E4-B4C5-90194A876F35}" type="parTrans" cxnId="{33C560F1-AADF-444A-91AB-CF97351CF071}">
      <dgm:prSet/>
      <dgm:spPr/>
      <dgm:t>
        <a:bodyPr/>
        <a:lstStyle/>
        <a:p>
          <a:endParaRPr lang="de-DE"/>
        </a:p>
      </dgm:t>
    </dgm:pt>
    <dgm:pt modelId="{D22696B9-7D9B-48DB-91FA-92612305FDDF}" type="sibTrans" cxnId="{33C560F1-AADF-444A-91AB-CF97351CF071}">
      <dgm:prSet/>
      <dgm:spPr/>
      <dgm:t>
        <a:bodyPr/>
        <a:lstStyle/>
        <a:p>
          <a:endParaRPr lang="de-DE"/>
        </a:p>
      </dgm:t>
    </dgm:pt>
    <dgm:pt modelId="{0ED8C5CA-F3DD-4155-A955-F84D5E3736C6}">
      <dgm:prSet phldrT="[Text]"/>
      <dgm:spPr/>
      <dgm:t>
        <a:bodyPr/>
        <a:lstStyle/>
        <a:p>
          <a:r>
            <a:rPr lang="de-DE" dirty="0"/>
            <a:t>Grafikobjekte fertig</a:t>
          </a:r>
        </a:p>
      </dgm:t>
    </dgm:pt>
    <dgm:pt modelId="{D8F0147B-42C2-497C-9CAA-27A316BEBA75}" type="parTrans" cxnId="{5360A981-C4C1-495D-AD10-942CDCD8F290}">
      <dgm:prSet/>
      <dgm:spPr/>
      <dgm:t>
        <a:bodyPr/>
        <a:lstStyle/>
        <a:p>
          <a:endParaRPr lang="de-DE"/>
        </a:p>
      </dgm:t>
    </dgm:pt>
    <dgm:pt modelId="{30D400DB-7ADC-491B-9363-03EC0491AC7F}" type="sibTrans" cxnId="{5360A981-C4C1-495D-AD10-942CDCD8F290}">
      <dgm:prSet/>
      <dgm:spPr/>
      <dgm:t>
        <a:bodyPr/>
        <a:lstStyle/>
        <a:p>
          <a:endParaRPr lang="de-DE"/>
        </a:p>
      </dgm:t>
    </dgm:pt>
    <dgm:pt modelId="{539D9BCF-006A-4B41-AD49-378E4C4866FC}">
      <dgm:prSet phldrT="[Text]"/>
      <dgm:spPr/>
      <dgm:t>
        <a:bodyPr/>
        <a:lstStyle/>
        <a:p>
          <a:r>
            <a:rPr lang="de-DE" dirty="0"/>
            <a:t>Spiel läuft grundlegend</a:t>
          </a:r>
        </a:p>
      </dgm:t>
    </dgm:pt>
    <dgm:pt modelId="{66FE99CC-FBFD-4D09-AA91-312747AA764A}" type="parTrans" cxnId="{D678D689-28D3-46DD-BF7B-225574996D1F}">
      <dgm:prSet/>
      <dgm:spPr/>
      <dgm:t>
        <a:bodyPr/>
        <a:lstStyle/>
        <a:p>
          <a:endParaRPr lang="de-DE"/>
        </a:p>
      </dgm:t>
    </dgm:pt>
    <dgm:pt modelId="{D56DB212-BDDE-4FAA-AF75-B3C395DFA210}" type="sibTrans" cxnId="{D678D689-28D3-46DD-BF7B-225574996D1F}">
      <dgm:prSet/>
      <dgm:spPr/>
      <dgm:t>
        <a:bodyPr/>
        <a:lstStyle/>
        <a:p>
          <a:endParaRPr lang="de-DE"/>
        </a:p>
      </dgm:t>
    </dgm:pt>
    <dgm:pt modelId="{BB4B8C14-B895-4007-9432-FA02E8A0F98E}">
      <dgm:prSet custT="1"/>
      <dgm:spPr/>
      <dgm:t>
        <a:bodyPr/>
        <a:lstStyle/>
        <a:p>
          <a:r>
            <a:rPr lang="de-DE" sz="1800" dirty="0"/>
            <a:t>28.06</a:t>
          </a:r>
        </a:p>
      </dgm:t>
    </dgm:pt>
    <dgm:pt modelId="{648B6571-DDCC-4BF8-99DF-D785AAD32913}" type="parTrans" cxnId="{1C8B2B56-0CF9-4DE9-9AA9-28781F78125E}">
      <dgm:prSet/>
      <dgm:spPr/>
      <dgm:t>
        <a:bodyPr/>
        <a:lstStyle/>
        <a:p>
          <a:endParaRPr lang="de-DE"/>
        </a:p>
      </dgm:t>
    </dgm:pt>
    <dgm:pt modelId="{C91F98F1-9E45-4175-A0FF-07860D6098DE}" type="sibTrans" cxnId="{1C8B2B56-0CF9-4DE9-9AA9-28781F78125E}">
      <dgm:prSet/>
      <dgm:spPr/>
      <dgm:t>
        <a:bodyPr/>
        <a:lstStyle/>
        <a:p>
          <a:endParaRPr lang="de-DE"/>
        </a:p>
      </dgm:t>
    </dgm:pt>
    <dgm:pt modelId="{7B9648CB-9216-4B0E-8DA0-C816E1452B9D}">
      <dgm:prSet custT="1"/>
      <dgm:spPr/>
      <dgm:t>
        <a:bodyPr/>
        <a:lstStyle/>
        <a:p>
          <a:r>
            <a:rPr lang="de-DE" sz="1800" dirty="0"/>
            <a:t>05.07</a:t>
          </a:r>
        </a:p>
      </dgm:t>
    </dgm:pt>
    <dgm:pt modelId="{126AFCF5-78CA-40DD-B016-F9737E41D20E}" type="parTrans" cxnId="{92FF7D1E-F977-4CC9-9D4A-294116C48B33}">
      <dgm:prSet/>
      <dgm:spPr/>
      <dgm:t>
        <a:bodyPr/>
        <a:lstStyle/>
        <a:p>
          <a:endParaRPr lang="de-DE"/>
        </a:p>
      </dgm:t>
    </dgm:pt>
    <dgm:pt modelId="{4E933C45-3CC2-4BF2-859E-6DDAE54F6800}" type="sibTrans" cxnId="{92FF7D1E-F977-4CC9-9D4A-294116C48B33}">
      <dgm:prSet/>
      <dgm:spPr/>
      <dgm:t>
        <a:bodyPr/>
        <a:lstStyle/>
        <a:p>
          <a:endParaRPr lang="de-DE"/>
        </a:p>
      </dgm:t>
    </dgm:pt>
    <dgm:pt modelId="{ECCDA189-9979-43CD-8C35-029D5D56CBFB}">
      <dgm:prSet/>
      <dgm:spPr/>
      <dgm:t>
        <a:bodyPr/>
        <a:lstStyle/>
        <a:p>
          <a:r>
            <a:rPr lang="de-DE" dirty="0"/>
            <a:t>Eigene Deadline, finales </a:t>
          </a:r>
          <a:r>
            <a:rPr lang="de-DE" dirty="0" err="1"/>
            <a:t>Finetuning</a:t>
          </a:r>
          <a:r>
            <a:rPr lang="de-DE" dirty="0"/>
            <a:t>, Debugging</a:t>
          </a:r>
        </a:p>
      </dgm:t>
    </dgm:pt>
    <dgm:pt modelId="{2E85D0E2-1805-456E-8CBF-0C19E93A47D2}" type="parTrans" cxnId="{8EEAB7FB-1A1D-4D14-95B8-274ADBEAED46}">
      <dgm:prSet/>
      <dgm:spPr/>
      <dgm:t>
        <a:bodyPr/>
        <a:lstStyle/>
        <a:p>
          <a:endParaRPr lang="de-DE"/>
        </a:p>
      </dgm:t>
    </dgm:pt>
    <dgm:pt modelId="{9F247228-B1D2-4C64-9261-B7F99C7AFED9}" type="sibTrans" cxnId="{8EEAB7FB-1A1D-4D14-95B8-274ADBEAED46}">
      <dgm:prSet/>
      <dgm:spPr/>
      <dgm:t>
        <a:bodyPr/>
        <a:lstStyle/>
        <a:p>
          <a:endParaRPr lang="de-DE"/>
        </a:p>
      </dgm:t>
    </dgm:pt>
    <dgm:pt modelId="{869F3CA0-FE54-4E08-8BA0-6CC6B5402C82}">
      <dgm:prSet/>
      <dgm:spPr/>
      <dgm:t>
        <a:bodyPr/>
        <a:lstStyle/>
        <a:p>
          <a:r>
            <a:rPr lang="de-DE" dirty="0"/>
            <a:t>DEADLINE</a:t>
          </a:r>
        </a:p>
      </dgm:t>
    </dgm:pt>
    <dgm:pt modelId="{E19F5F39-4A58-457E-89B7-B244159FEAB8}" type="parTrans" cxnId="{CCFC4982-11CC-4E51-8960-6E558DCF8634}">
      <dgm:prSet/>
      <dgm:spPr/>
      <dgm:t>
        <a:bodyPr/>
        <a:lstStyle/>
        <a:p>
          <a:endParaRPr lang="de-DE"/>
        </a:p>
      </dgm:t>
    </dgm:pt>
    <dgm:pt modelId="{17045379-51E0-449F-9430-600BFEE21C37}" type="sibTrans" cxnId="{CCFC4982-11CC-4E51-8960-6E558DCF8634}">
      <dgm:prSet/>
      <dgm:spPr/>
      <dgm:t>
        <a:bodyPr/>
        <a:lstStyle/>
        <a:p>
          <a:endParaRPr lang="de-DE"/>
        </a:p>
      </dgm:t>
    </dgm:pt>
    <dgm:pt modelId="{E6E18407-6B49-4653-9930-713F07674366}" type="pres">
      <dgm:prSet presAssocID="{4CBC0468-3667-471A-B541-4260701859B1}" presName="Name0" presStyleCnt="0">
        <dgm:presLayoutVars>
          <dgm:dir/>
          <dgm:animLvl val="lvl"/>
          <dgm:resizeHandles val="exact"/>
        </dgm:presLayoutVars>
      </dgm:prSet>
      <dgm:spPr/>
    </dgm:pt>
    <dgm:pt modelId="{1A155B4D-F7E7-4311-94EC-9528AC9F6D2F}" type="pres">
      <dgm:prSet presAssocID="{7B9648CB-9216-4B0E-8DA0-C816E1452B9D}" presName="boxAndChildren" presStyleCnt="0"/>
      <dgm:spPr/>
    </dgm:pt>
    <dgm:pt modelId="{396B5214-DAA0-40F8-AEBC-7ECD531BBB89}" type="pres">
      <dgm:prSet presAssocID="{7B9648CB-9216-4B0E-8DA0-C816E1452B9D}" presName="parentTextBox" presStyleLbl="node1" presStyleIdx="0" presStyleCnt="5"/>
      <dgm:spPr/>
    </dgm:pt>
    <dgm:pt modelId="{ED801615-AB8F-45AB-97E5-AAD02886A933}" type="pres">
      <dgm:prSet presAssocID="{7B9648CB-9216-4B0E-8DA0-C816E1452B9D}" presName="entireBox" presStyleLbl="node1" presStyleIdx="0" presStyleCnt="5"/>
      <dgm:spPr/>
    </dgm:pt>
    <dgm:pt modelId="{7AA8B889-1274-4538-BD15-0092A69DC6C3}" type="pres">
      <dgm:prSet presAssocID="{7B9648CB-9216-4B0E-8DA0-C816E1452B9D}" presName="descendantBox" presStyleCnt="0"/>
      <dgm:spPr/>
    </dgm:pt>
    <dgm:pt modelId="{B52E0865-ED1C-47A4-8660-28D4BC774432}" type="pres">
      <dgm:prSet presAssocID="{869F3CA0-FE54-4E08-8BA0-6CC6B5402C82}" presName="childTextBox" presStyleLbl="fgAccFollowNode1" presStyleIdx="0" presStyleCnt="7">
        <dgm:presLayoutVars>
          <dgm:bulletEnabled val="1"/>
        </dgm:presLayoutVars>
      </dgm:prSet>
      <dgm:spPr/>
    </dgm:pt>
    <dgm:pt modelId="{56EDE926-FDA8-40A2-A047-2249C2D95718}" type="pres">
      <dgm:prSet presAssocID="{C91F98F1-9E45-4175-A0FF-07860D6098DE}" presName="sp" presStyleCnt="0"/>
      <dgm:spPr/>
    </dgm:pt>
    <dgm:pt modelId="{14A71AC0-C55A-4E5C-A47B-10AF804E4DA7}" type="pres">
      <dgm:prSet presAssocID="{BB4B8C14-B895-4007-9432-FA02E8A0F98E}" presName="arrowAndChildren" presStyleCnt="0"/>
      <dgm:spPr/>
    </dgm:pt>
    <dgm:pt modelId="{C7C88D3B-3DE8-49FB-94E4-9D2AF7B27E33}" type="pres">
      <dgm:prSet presAssocID="{BB4B8C14-B895-4007-9432-FA02E8A0F98E}" presName="parentTextArrow" presStyleLbl="node1" presStyleIdx="0" presStyleCnt="5"/>
      <dgm:spPr/>
    </dgm:pt>
    <dgm:pt modelId="{BA82CD95-D75C-4013-BA7A-72ADAAA3186E}" type="pres">
      <dgm:prSet presAssocID="{BB4B8C14-B895-4007-9432-FA02E8A0F98E}" presName="arrow" presStyleLbl="node1" presStyleIdx="1" presStyleCnt="5" custLinFactNeighborX="93" custLinFactNeighborY="665"/>
      <dgm:spPr/>
    </dgm:pt>
    <dgm:pt modelId="{95D6B2E5-F50F-45EA-9383-2C5131CD8953}" type="pres">
      <dgm:prSet presAssocID="{BB4B8C14-B895-4007-9432-FA02E8A0F98E}" presName="descendantArrow" presStyleCnt="0"/>
      <dgm:spPr/>
    </dgm:pt>
    <dgm:pt modelId="{CD5C07F6-C121-483E-BCAA-08AFEC36FF31}" type="pres">
      <dgm:prSet presAssocID="{ECCDA189-9979-43CD-8C35-029D5D56CBFB}" presName="childTextArrow" presStyleLbl="fgAccFollowNode1" presStyleIdx="1" presStyleCnt="7">
        <dgm:presLayoutVars>
          <dgm:bulletEnabled val="1"/>
        </dgm:presLayoutVars>
      </dgm:prSet>
      <dgm:spPr/>
    </dgm:pt>
    <dgm:pt modelId="{000FAE10-4928-4CA6-A971-BCC109CB1B9D}" type="pres">
      <dgm:prSet presAssocID="{D22696B9-7D9B-48DB-91FA-92612305FDDF}" presName="sp" presStyleCnt="0"/>
      <dgm:spPr/>
    </dgm:pt>
    <dgm:pt modelId="{4D8542BE-0839-4AE0-A3D9-467E590EB081}" type="pres">
      <dgm:prSet presAssocID="{AE2B2DC7-7F82-4218-8029-054F076DD212}" presName="arrowAndChildren" presStyleCnt="0"/>
      <dgm:spPr/>
    </dgm:pt>
    <dgm:pt modelId="{86B3AFE5-89C8-4946-976E-A77AC9372C5F}" type="pres">
      <dgm:prSet presAssocID="{AE2B2DC7-7F82-4218-8029-054F076DD212}" presName="parentTextArrow" presStyleLbl="node1" presStyleIdx="1" presStyleCnt="5"/>
      <dgm:spPr/>
    </dgm:pt>
    <dgm:pt modelId="{61C46225-8A29-42F6-8B09-6121BA5049B5}" type="pres">
      <dgm:prSet presAssocID="{AE2B2DC7-7F82-4218-8029-054F076DD212}" presName="arrow" presStyleLbl="node1" presStyleIdx="2" presStyleCnt="5"/>
      <dgm:spPr/>
    </dgm:pt>
    <dgm:pt modelId="{A7E68E1D-A640-44F0-9848-84F2EBC74E2D}" type="pres">
      <dgm:prSet presAssocID="{AE2B2DC7-7F82-4218-8029-054F076DD212}" presName="descendantArrow" presStyleCnt="0"/>
      <dgm:spPr/>
    </dgm:pt>
    <dgm:pt modelId="{CA5BACED-42AE-4A07-9380-B9D81994E0BD}" type="pres">
      <dgm:prSet presAssocID="{0ED8C5CA-F3DD-4155-A955-F84D5E3736C6}" presName="childTextArrow" presStyleLbl="fgAccFollowNode1" presStyleIdx="2" presStyleCnt="7">
        <dgm:presLayoutVars>
          <dgm:bulletEnabled val="1"/>
        </dgm:presLayoutVars>
      </dgm:prSet>
      <dgm:spPr/>
    </dgm:pt>
    <dgm:pt modelId="{51AD3466-A41E-4F15-B298-4B435E23A2BF}" type="pres">
      <dgm:prSet presAssocID="{539D9BCF-006A-4B41-AD49-378E4C4866FC}" presName="childTextArrow" presStyleLbl="fgAccFollowNode1" presStyleIdx="3" presStyleCnt="7">
        <dgm:presLayoutVars>
          <dgm:bulletEnabled val="1"/>
        </dgm:presLayoutVars>
      </dgm:prSet>
      <dgm:spPr/>
    </dgm:pt>
    <dgm:pt modelId="{C108A0B5-A4BF-4353-94F7-FC7C26A1224F}" type="pres">
      <dgm:prSet presAssocID="{9EBAF51D-40C3-4DC3-9EBB-32449BA44990}" presName="sp" presStyleCnt="0"/>
      <dgm:spPr/>
    </dgm:pt>
    <dgm:pt modelId="{52B2423F-5FF7-4B4B-98F7-9D55F8982233}" type="pres">
      <dgm:prSet presAssocID="{2F9BBB9C-C648-4F5D-A042-9A3DD2AAE422}" presName="arrowAndChildren" presStyleCnt="0"/>
      <dgm:spPr/>
    </dgm:pt>
    <dgm:pt modelId="{3B462861-E12D-4D42-9739-8854B11215F3}" type="pres">
      <dgm:prSet presAssocID="{2F9BBB9C-C648-4F5D-A042-9A3DD2AAE422}" presName="parentTextArrow" presStyleLbl="node1" presStyleIdx="2" presStyleCnt="5"/>
      <dgm:spPr/>
    </dgm:pt>
    <dgm:pt modelId="{31D1CE17-D974-44FA-943A-5F92ECAE1895}" type="pres">
      <dgm:prSet presAssocID="{2F9BBB9C-C648-4F5D-A042-9A3DD2AAE422}" presName="arrow" presStyleLbl="node1" presStyleIdx="3" presStyleCnt="5"/>
      <dgm:spPr/>
    </dgm:pt>
    <dgm:pt modelId="{1408A67C-D931-41F1-9553-A5EA10A0AAB7}" type="pres">
      <dgm:prSet presAssocID="{2F9BBB9C-C648-4F5D-A042-9A3DD2AAE422}" presName="descendantArrow" presStyleCnt="0"/>
      <dgm:spPr/>
    </dgm:pt>
    <dgm:pt modelId="{52C0CD62-6F5E-4615-8073-B30AD03740D6}" type="pres">
      <dgm:prSet presAssocID="{17FFF2A0-145B-4E34-B119-8273BBB935F8}" presName="childTextArrow" presStyleLbl="fgAccFollowNode1" presStyleIdx="4" presStyleCnt="7">
        <dgm:presLayoutVars>
          <dgm:bulletEnabled val="1"/>
        </dgm:presLayoutVars>
      </dgm:prSet>
      <dgm:spPr/>
    </dgm:pt>
    <dgm:pt modelId="{EA8A90B9-89F9-4BC7-9B18-B4BA9624FB3B}" type="pres">
      <dgm:prSet presAssocID="{6CEC5D78-21AE-4F9D-AC04-33FC31EF877A}" presName="childTextArrow" presStyleLbl="fgAccFollowNode1" presStyleIdx="5" presStyleCnt="7">
        <dgm:presLayoutVars>
          <dgm:bulletEnabled val="1"/>
        </dgm:presLayoutVars>
      </dgm:prSet>
      <dgm:spPr/>
    </dgm:pt>
    <dgm:pt modelId="{3EAA33BF-CC3C-44C7-A889-579E47C83C05}" type="pres">
      <dgm:prSet presAssocID="{C2491123-FA1B-42AC-8BB4-AAFAB09BC679}" presName="sp" presStyleCnt="0"/>
      <dgm:spPr/>
    </dgm:pt>
    <dgm:pt modelId="{F64EF03C-8928-4C38-9854-D970F5F2C731}" type="pres">
      <dgm:prSet presAssocID="{BA5F3807-9D46-4D5B-934A-563E46A92FB0}" presName="arrowAndChildren" presStyleCnt="0"/>
      <dgm:spPr/>
    </dgm:pt>
    <dgm:pt modelId="{D9953BB3-4AC8-4EA2-BBD8-F1F14DEA413E}" type="pres">
      <dgm:prSet presAssocID="{BA5F3807-9D46-4D5B-934A-563E46A92FB0}" presName="parentTextArrow" presStyleLbl="node1" presStyleIdx="3" presStyleCnt="5"/>
      <dgm:spPr/>
    </dgm:pt>
    <dgm:pt modelId="{D7CB51B7-14AD-4581-B024-8E2B9B89503C}" type="pres">
      <dgm:prSet presAssocID="{BA5F3807-9D46-4D5B-934A-563E46A92FB0}" presName="arrow" presStyleLbl="node1" presStyleIdx="4" presStyleCnt="5"/>
      <dgm:spPr/>
    </dgm:pt>
    <dgm:pt modelId="{29790742-34B5-4A0A-BA04-97BBA5A0D0E1}" type="pres">
      <dgm:prSet presAssocID="{BA5F3807-9D46-4D5B-934A-563E46A92FB0}" presName="descendantArrow" presStyleCnt="0"/>
      <dgm:spPr/>
    </dgm:pt>
    <dgm:pt modelId="{39BCA320-061F-497E-8A05-297EDD0B7B7D}" type="pres">
      <dgm:prSet presAssocID="{071667A2-D8A6-495C-909F-1AAD6D32E430}" presName="childTextArrow" presStyleLbl="fgAccFollowNode1" presStyleIdx="6" presStyleCnt="7">
        <dgm:presLayoutVars>
          <dgm:bulletEnabled val="1"/>
        </dgm:presLayoutVars>
      </dgm:prSet>
      <dgm:spPr/>
    </dgm:pt>
  </dgm:ptLst>
  <dgm:cxnLst>
    <dgm:cxn modelId="{1C8B2B56-0CF9-4DE9-9AA9-28781F78125E}" srcId="{4CBC0468-3667-471A-B541-4260701859B1}" destId="{BB4B8C14-B895-4007-9432-FA02E8A0F98E}" srcOrd="3" destOrd="0" parTransId="{648B6571-DDCC-4BF8-99DF-D785AAD32913}" sibTransId="{C91F98F1-9E45-4175-A0FF-07860D6098DE}"/>
    <dgm:cxn modelId="{1A4CFBB5-1164-4FFC-B6DB-F6CA94EB9E6F}" type="presOf" srcId="{BA5F3807-9D46-4D5B-934A-563E46A92FB0}" destId="{D9953BB3-4AC8-4EA2-BBD8-F1F14DEA413E}" srcOrd="0" destOrd="0" presId="urn:microsoft.com/office/officeart/2005/8/layout/process4"/>
    <dgm:cxn modelId="{5360A981-C4C1-495D-AD10-942CDCD8F290}" srcId="{AE2B2DC7-7F82-4218-8029-054F076DD212}" destId="{0ED8C5CA-F3DD-4155-A955-F84D5E3736C6}" srcOrd="0" destOrd="0" parTransId="{D8F0147B-42C2-497C-9CAA-27A316BEBA75}" sibTransId="{30D400DB-7ADC-491B-9363-03EC0491AC7F}"/>
    <dgm:cxn modelId="{C8AF8887-46DA-45DD-ACF1-6AC66387F9A8}" type="presOf" srcId="{2F9BBB9C-C648-4F5D-A042-9A3DD2AAE422}" destId="{3B462861-E12D-4D42-9739-8854B11215F3}" srcOrd="0" destOrd="0" presId="urn:microsoft.com/office/officeart/2005/8/layout/process4"/>
    <dgm:cxn modelId="{85272DF8-C13F-437A-A172-FC78898A1482}" type="presOf" srcId="{BA5F3807-9D46-4D5B-934A-563E46A92FB0}" destId="{D7CB51B7-14AD-4581-B024-8E2B9B89503C}" srcOrd="1" destOrd="0" presId="urn:microsoft.com/office/officeart/2005/8/layout/process4"/>
    <dgm:cxn modelId="{49817DA0-B148-43AB-B4CD-DED25B884659}" type="presOf" srcId="{6CEC5D78-21AE-4F9D-AC04-33FC31EF877A}" destId="{EA8A90B9-89F9-4BC7-9B18-B4BA9624FB3B}" srcOrd="0" destOrd="0" presId="urn:microsoft.com/office/officeart/2005/8/layout/process4"/>
    <dgm:cxn modelId="{92FF7D1E-F977-4CC9-9D4A-294116C48B33}" srcId="{4CBC0468-3667-471A-B541-4260701859B1}" destId="{7B9648CB-9216-4B0E-8DA0-C816E1452B9D}" srcOrd="4" destOrd="0" parTransId="{126AFCF5-78CA-40DD-B016-F9737E41D20E}" sibTransId="{4E933C45-3CC2-4BF2-859E-6DDAE54F6800}"/>
    <dgm:cxn modelId="{8A051218-3C1D-4199-B51C-CF9C6E16F93C}" type="presOf" srcId="{7B9648CB-9216-4B0E-8DA0-C816E1452B9D}" destId="{396B5214-DAA0-40F8-AEBC-7ECD531BBB89}" srcOrd="0" destOrd="0" presId="urn:microsoft.com/office/officeart/2005/8/layout/process4"/>
    <dgm:cxn modelId="{7346588F-F3BE-4BC9-920F-FC26D043DEFE}" srcId="{2F9BBB9C-C648-4F5D-A042-9A3DD2AAE422}" destId="{6CEC5D78-21AE-4F9D-AC04-33FC31EF877A}" srcOrd="1" destOrd="0" parTransId="{5871924D-C751-413D-86E7-5F4D9D3244E4}" sibTransId="{95D926BE-1EED-4645-B1AE-745E9A57892F}"/>
    <dgm:cxn modelId="{AE1DD279-AA31-4D3A-997E-BD5FFD77A768}" type="presOf" srcId="{AE2B2DC7-7F82-4218-8029-054F076DD212}" destId="{61C46225-8A29-42F6-8B09-6121BA5049B5}" srcOrd="1" destOrd="0" presId="urn:microsoft.com/office/officeart/2005/8/layout/process4"/>
    <dgm:cxn modelId="{8EEAB7FB-1A1D-4D14-95B8-274ADBEAED46}" srcId="{BB4B8C14-B895-4007-9432-FA02E8A0F98E}" destId="{ECCDA189-9979-43CD-8C35-029D5D56CBFB}" srcOrd="0" destOrd="0" parTransId="{2E85D0E2-1805-456E-8CBF-0C19E93A47D2}" sibTransId="{9F247228-B1D2-4C64-9261-B7F99C7AFED9}"/>
    <dgm:cxn modelId="{603131DE-A5B0-46D7-9ED8-73C775043ABC}" srcId="{2F9BBB9C-C648-4F5D-A042-9A3DD2AAE422}" destId="{17FFF2A0-145B-4E34-B119-8273BBB935F8}" srcOrd="0" destOrd="0" parTransId="{FD4DDA07-81CE-4426-98CF-0CE11F927CE3}" sibTransId="{872DE2A8-2A3B-49AF-BB47-4AEAA88F0F14}"/>
    <dgm:cxn modelId="{CCFC4982-11CC-4E51-8960-6E558DCF8634}" srcId="{7B9648CB-9216-4B0E-8DA0-C816E1452B9D}" destId="{869F3CA0-FE54-4E08-8BA0-6CC6B5402C82}" srcOrd="0" destOrd="0" parTransId="{E19F5F39-4A58-457E-89B7-B244159FEAB8}" sibTransId="{17045379-51E0-449F-9430-600BFEE21C37}"/>
    <dgm:cxn modelId="{3C0DADD8-C5C8-437B-844F-AEBA89556FEB}" type="presOf" srcId="{2F9BBB9C-C648-4F5D-A042-9A3DD2AAE422}" destId="{31D1CE17-D974-44FA-943A-5F92ECAE1895}" srcOrd="1" destOrd="0" presId="urn:microsoft.com/office/officeart/2005/8/layout/process4"/>
    <dgm:cxn modelId="{425BE927-E6D6-44CF-B065-4A355C97360B}" type="presOf" srcId="{ECCDA189-9979-43CD-8C35-029D5D56CBFB}" destId="{CD5C07F6-C121-483E-BCAA-08AFEC36FF31}" srcOrd="0" destOrd="0" presId="urn:microsoft.com/office/officeart/2005/8/layout/process4"/>
    <dgm:cxn modelId="{D678D689-28D3-46DD-BF7B-225574996D1F}" srcId="{AE2B2DC7-7F82-4218-8029-054F076DD212}" destId="{539D9BCF-006A-4B41-AD49-378E4C4866FC}" srcOrd="1" destOrd="0" parTransId="{66FE99CC-FBFD-4D09-AA91-312747AA764A}" sibTransId="{D56DB212-BDDE-4FAA-AF75-B3C395DFA210}"/>
    <dgm:cxn modelId="{7D2F8A7C-EEF4-4F48-9880-DD99DF7B92C6}" type="presOf" srcId="{0ED8C5CA-F3DD-4155-A955-F84D5E3736C6}" destId="{CA5BACED-42AE-4A07-9380-B9D81994E0BD}" srcOrd="0" destOrd="0" presId="urn:microsoft.com/office/officeart/2005/8/layout/process4"/>
    <dgm:cxn modelId="{FE5AAA56-AC1D-47AC-A770-182EF6009B64}" srcId="{4CBC0468-3667-471A-B541-4260701859B1}" destId="{2F9BBB9C-C648-4F5D-A042-9A3DD2AAE422}" srcOrd="1" destOrd="0" parTransId="{83070FCE-E13D-421E-97B3-72AD5F6E596C}" sibTransId="{9EBAF51D-40C3-4DC3-9EBB-32449BA44990}"/>
    <dgm:cxn modelId="{33C560F1-AADF-444A-91AB-CF97351CF071}" srcId="{4CBC0468-3667-471A-B541-4260701859B1}" destId="{AE2B2DC7-7F82-4218-8029-054F076DD212}" srcOrd="2" destOrd="0" parTransId="{1CB7F73F-E036-47E4-B4C5-90194A876F35}" sibTransId="{D22696B9-7D9B-48DB-91FA-92612305FDDF}"/>
    <dgm:cxn modelId="{56E2A084-AC49-48AF-AC69-FC1E1E3D6F95}" type="presOf" srcId="{539D9BCF-006A-4B41-AD49-378E4C4866FC}" destId="{51AD3466-A41E-4F15-B298-4B435E23A2BF}" srcOrd="0" destOrd="0" presId="urn:microsoft.com/office/officeart/2005/8/layout/process4"/>
    <dgm:cxn modelId="{67E66E4E-A953-4666-9EB1-8EB043100A8D}" type="presOf" srcId="{7B9648CB-9216-4B0E-8DA0-C816E1452B9D}" destId="{ED801615-AB8F-45AB-97E5-AAD02886A933}" srcOrd="1" destOrd="0" presId="urn:microsoft.com/office/officeart/2005/8/layout/process4"/>
    <dgm:cxn modelId="{643A386D-C768-4793-9834-E2CF5764D407}" type="presOf" srcId="{17FFF2A0-145B-4E34-B119-8273BBB935F8}" destId="{52C0CD62-6F5E-4615-8073-B30AD03740D6}" srcOrd="0" destOrd="0" presId="urn:microsoft.com/office/officeart/2005/8/layout/process4"/>
    <dgm:cxn modelId="{2F402BF7-66DF-4916-AC84-0D9335B2DA0B}" type="presOf" srcId="{869F3CA0-FE54-4E08-8BA0-6CC6B5402C82}" destId="{B52E0865-ED1C-47A4-8660-28D4BC774432}" srcOrd="0" destOrd="0" presId="urn:microsoft.com/office/officeart/2005/8/layout/process4"/>
    <dgm:cxn modelId="{52EFED06-9E5F-48E6-8529-16D09FFA4C79}" type="presOf" srcId="{BB4B8C14-B895-4007-9432-FA02E8A0F98E}" destId="{BA82CD95-D75C-4013-BA7A-72ADAAA3186E}" srcOrd="1" destOrd="0" presId="urn:microsoft.com/office/officeart/2005/8/layout/process4"/>
    <dgm:cxn modelId="{35CE95F9-195B-4E78-A7A1-8085B8398701}" srcId="{4CBC0468-3667-471A-B541-4260701859B1}" destId="{BA5F3807-9D46-4D5B-934A-563E46A92FB0}" srcOrd="0" destOrd="0" parTransId="{1D985F89-69F5-4081-9CBE-39E2F6380ADC}" sibTransId="{C2491123-FA1B-42AC-8BB4-AAFAB09BC679}"/>
    <dgm:cxn modelId="{104B7B97-EAC7-49DA-B39C-355F11895027}" type="presOf" srcId="{AE2B2DC7-7F82-4218-8029-054F076DD212}" destId="{86B3AFE5-89C8-4946-976E-A77AC9372C5F}" srcOrd="0" destOrd="0" presId="urn:microsoft.com/office/officeart/2005/8/layout/process4"/>
    <dgm:cxn modelId="{C6DA0307-F897-4706-9088-C58708DD3219}" type="presOf" srcId="{BB4B8C14-B895-4007-9432-FA02E8A0F98E}" destId="{C7C88D3B-3DE8-49FB-94E4-9D2AF7B27E33}" srcOrd="0" destOrd="0" presId="urn:microsoft.com/office/officeart/2005/8/layout/process4"/>
    <dgm:cxn modelId="{92B69A76-1A19-402E-846B-D550405888DC}" srcId="{BA5F3807-9D46-4D5B-934A-563E46A92FB0}" destId="{071667A2-D8A6-495C-909F-1AAD6D32E430}" srcOrd="0" destOrd="0" parTransId="{D261933C-C8C8-4C11-885D-DCC1F0356FD7}" sibTransId="{2D249674-1000-4D28-B541-B07B46D27BFD}"/>
    <dgm:cxn modelId="{3EE45437-A1DB-48DC-BF20-3D969483FBE1}" type="presOf" srcId="{4CBC0468-3667-471A-B541-4260701859B1}" destId="{E6E18407-6B49-4653-9930-713F07674366}" srcOrd="0" destOrd="0" presId="urn:microsoft.com/office/officeart/2005/8/layout/process4"/>
    <dgm:cxn modelId="{6A114610-682E-4FE3-8ABD-C0DF122A84BC}" type="presOf" srcId="{071667A2-D8A6-495C-909F-1AAD6D32E430}" destId="{39BCA320-061F-497E-8A05-297EDD0B7B7D}" srcOrd="0" destOrd="0" presId="urn:microsoft.com/office/officeart/2005/8/layout/process4"/>
    <dgm:cxn modelId="{E267EC2A-8E82-4161-A6CE-E1FE60F7745C}" type="presParOf" srcId="{E6E18407-6B49-4653-9930-713F07674366}" destId="{1A155B4D-F7E7-4311-94EC-9528AC9F6D2F}" srcOrd="0" destOrd="0" presId="urn:microsoft.com/office/officeart/2005/8/layout/process4"/>
    <dgm:cxn modelId="{00264854-EDEF-4362-A3A7-07AF05AEC513}" type="presParOf" srcId="{1A155B4D-F7E7-4311-94EC-9528AC9F6D2F}" destId="{396B5214-DAA0-40F8-AEBC-7ECD531BBB89}" srcOrd="0" destOrd="0" presId="urn:microsoft.com/office/officeart/2005/8/layout/process4"/>
    <dgm:cxn modelId="{6C7F9B70-2AA6-47D7-8A57-8E550377C0A2}" type="presParOf" srcId="{1A155B4D-F7E7-4311-94EC-9528AC9F6D2F}" destId="{ED801615-AB8F-45AB-97E5-AAD02886A933}" srcOrd="1" destOrd="0" presId="urn:microsoft.com/office/officeart/2005/8/layout/process4"/>
    <dgm:cxn modelId="{5F36F5C1-3448-4A28-8B5D-0E79171FFC12}" type="presParOf" srcId="{1A155B4D-F7E7-4311-94EC-9528AC9F6D2F}" destId="{7AA8B889-1274-4538-BD15-0092A69DC6C3}" srcOrd="2" destOrd="0" presId="urn:microsoft.com/office/officeart/2005/8/layout/process4"/>
    <dgm:cxn modelId="{9F93E2F8-B192-4F47-BF39-FFC470ECDECA}" type="presParOf" srcId="{7AA8B889-1274-4538-BD15-0092A69DC6C3}" destId="{B52E0865-ED1C-47A4-8660-28D4BC774432}" srcOrd="0" destOrd="0" presId="urn:microsoft.com/office/officeart/2005/8/layout/process4"/>
    <dgm:cxn modelId="{861D3ECC-B58C-40F5-B7D0-F32F20232859}" type="presParOf" srcId="{E6E18407-6B49-4653-9930-713F07674366}" destId="{56EDE926-FDA8-40A2-A047-2249C2D95718}" srcOrd="1" destOrd="0" presId="urn:microsoft.com/office/officeart/2005/8/layout/process4"/>
    <dgm:cxn modelId="{6B117ECD-24EB-46B7-828C-83D7B67C2999}" type="presParOf" srcId="{E6E18407-6B49-4653-9930-713F07674366}" destId="{14A71AC0-C55A-4E5C-A47B-10AF804E4DA7}" srcOrd="2" destOrd="0" presId="urn:microsoft.com/office/officeart/2005/8/layout/process4"/>
    <dgm:cxn modelId="{7D52844C-E6D8-4D8A-B97C-4EED41139FF2}" type="presParOf" srcId="{14A71AC0-C55A-4E5C-A47B-10AF804E4DA7}" destId="{C7C88D3B-3DE8-49FB-94E4-9D2AF7B27E33}" srcOrd="0" destOrd="0" presId="urn:microsoft.com/office/officeart/2005/8/layout/process4"/>
    <dgm:cxn modelId="{FD37E83A-87F0-4DF4-ABBE-2B6DB74AF012}" type="presParOf" srcId="{14A71AC0-C55A-4E5C-A47B-10AF804E4DA7}" destId="{BA82CD95-D75C-4013-BA7A-72ADAAA3186E}" srcOrd="1" destOrd="0" presId="urn:microsoft.com/office/officeart/2005/8/layout/process4"/>
    <dgm:cxn modelId="{747BA286-EBD4-43EE-9A1E-C4B70B2AEC84}" type="presParOf" srcId="{14A71AC0-C55A-4E5C-A47B-10AF804E4DA7}" destId="{95D6B2E5-F50F-45EA-9383-2C5131CD8953}" srcOrd="2" destOrd="0" presId="urn:microsoft.com/office/officeart/2005/8/layout/process4"/>
    <dgm:cxn modelId="{C098F2FC-731E-4A69-B008-4AEC6E347535}" type="presParOf" srcId="{95D6B2E5-F50F-45EA-9383-2C5131CD8953}" destId="{CD5C07F6-C121-483E-BCAA-08AFEC36FF31}" srcOrd="0" destOrd="0" presId="urn:microsoft.com/office/officeart/2005/8/layout/process4"/>
    <dgm:cxn modelId="{6CD6203A-347E-4F23-9258-40DF5CC59E55}" type="presParOf" srcId="{E6E18407-6B49-4653-9930-713F07674366}" destId="{000FAE10-4928-4CA6-A971-BCC109CB1B9D}" srcOrd="3" destOrd="0" presId="urn:microsoft.com/office/officeart/2005/8/layout/process4"/>
    <dgm:cxn modelId="{3438EDFC-703E-463A-8DDC-97359AB46C64}" type="presParOf" srcId="{E6E18407-6B49-4653-9930-713F07674366}" destId="{4D8542BE-0839-4AE0-A3D9-467E590EB081}" srcOrd="4" destOrd="0" presId="urn:microsoft.com/office/officeart/2005/8/layout/process4"/>
    <dgm:cxn modelId="{EF01DDB7-C888-4129-B67D-136DBBCBBBA6}" type="presParOf" srcId="{4D8542BE-0839-4AE0-A3D9-467E590EB081}" destId="{86B3AFE5-89C8-4946-976E-A77AC9372C5F}" srcOrd="0" destOrd="0" presId="urn:microsoft.com/office/officeart/2005/8/layout/process4"/>
    <dgm:cxn modelId="{61138726-D279-4134-A9D6-02032BAC06C3}" type="presParOf" srcId="{4D8542BE-0839-4AE0-A3D9-467E590EB081}" destId="{61C46225-8A29-42F6-8B09-6121BA5049B5}" srcOrd="1" destOrd="0" presId="urn:microsoft.com/office/officeart/2005/8/layout/process4"/>
    <dgm:cxn modelId="{26E19907-E3A8-46D6-A506-7B83751FDFDC}" type="presParOf" srcId="{4D8542BE-0839-4AE0-A3D9-467E590EB081}" destId="{A7E68E1D-A640-44F0-9848-84F2EBC74E2D}" srcOrd="2" destOrd="0" presId="urn:microsoft.com/office/officeart/2005/8/layout/process4"/>
    <dgm:cxn modelId="{4485DF25-FB81-4387-B41A-B1A0C513E0B8}" type="presParOf" srcId="{A7E68E1D-A640-44F0-9848-84F2EBC74E2D}" destId="{CA5BACED-42AE-4A07-9380-B9D81994E0BD}" srcOrd="0" destOrd="0" presId="urn:microsoft.com/office/officeart/2005/8/layout/process4"/>
    <dgm:cxn modelId="{D3E2991B-10CF-48FD-8B63-06E2FA793119}" type="presParOf" srcId="{A7E68E1D-A640-44F0-9848-84F2EBC74E2D}" destId="{51AD3466-A41E-4F15-B298-4B435E23A2BF}" srcOrd="1" destOrd="0" presId="urn:microsoft.com/office/officeart/2005/8/layout/process4"/>
    <dgm:cxn modelId="{F593EAD8-DFF5-43BA-AB93-41F0B867BAEF}" type="presParOf" srcId="{E6E18407-6B49-4653-9930-713F07674366}" destId="{C108A0B5-A4BF-4353-94F7-FC7C26A1224F}" srcOrd="5" destOrd="0" presId="urn:microsoft.com/office/officeart/2005/8/layout/process4"/>
    <dgm:cxn modelId="{82918697-D792-4F17-80EC-737621C72D09}" type="presParOf" srcId="{E6E18407-6B49-4653-9930-713F07674366}" destId="{52B2423F-5FF7-4B4B-98F7-9D55F8982233}" srcOrd="6" destOrd="0" presId="urn:microsoft.com/office/officeart/2005/8/layout/process4"/>
    <dgm:cxn modelId="{3ABB7A61-2B44-4D95-AB3A-DBF746E4C5A2}" type="presParOf" srcId="{52B2423F-5FF7-4B4B-98F7-9D55F8982233}" destId="{3B462861-E12D-4D42-9739-8854B11215F3}" srcOrd="0" destOrd="0" presId="urn:microsoft.com/office/officeart/2005/8/layout/process4"/>
    <dgm:cxn modelId="{1BB60110-F75C-4CB0-B5F8-F26A8C006FA6}" type="presParOf" srcId="{52B2423F-5FF7-4B4B-98F7-9D55F8982233}" destId="{31D1CE17-D974-44FA-943A-5F92ECAE1895}" srcOrd="1" destOrd="0" presId="urn:microsoft.com/office/officeart/2005/8/layout/process4"/>
    <dgm:cxn modelId="{D7F04F9B-7EA6-49D6-9E93-56807E95F3D3}" type="presParOf" srcId="{52B2423F-5FF7-4B4B-98F7-9D55F8982233}" destId="{1408A67C-D931-41F1-9553-A5EA10A0AAB7}" srcOrd="2" destOrd="0" presId="urn:microsoft.com/office/officeart/2005/8/layout/process4"/>
    <dgm:cxn modelId="{8C103755-0CA2-4E52-80BE-7CE15DE09DDF}" type="presParOf" srcId="{1408A67C-D931-41F1-9553-A5EA10A0AAB7}" destId="{52C0CD62-6F5E-4615-8073-B30AD03740D6}" srcOrd="0" destOrd="0" presId="urn:microsoft.com/office/officeart/2005/8/layout/process4"/>
    <dgm:cxn modelId="{E59DD91D-D1FA-4893-9321-447659FBC5C0}" type="presParOf" srcId="{1408A67C-D931-41F1-9553-A5EA10A0AAB7}" destId="{EA8A90B9-89F9-4BC7-9B18-B4BA9624FB3B}" srcOrd="1" destOrd="0" presId="urn:microsoft.com/office/officeart/2005/8/layout/process4"/>
    <dgm:cxn modelId="{876B556F-0C89-490F-ABAC-9FEF7E35E4FB}" type="presParOf" srcId="{E6E18407-6B49-4653-9930-713F07674366}" destId="{3EAA33BF-CC3C-44C7-A889-579E47C83C05}" srcOrd="7" destOrd="0" presId="urn:microsoft.com/office/officeart/2005/8/layout/process4"/>
    <dgm:cxn modelId="{6BF751A0-1282-4684-ACF2-2911FB850006}" type="presParOf" srcId="{E6E18407-6B49-4653-9930-713F07674366}" destId="{F64EF03C-8928-4C38-9854-D970F5F2C731}" srcOrd="8" destOrd="0" presId="urn:microsoft.com/office/officeart/2005/8/layout/process4"/>
    <dgm:cxn modelId="{D9E6278D-ECE6-4694-A534-B1EFFE41D38B}" type="presParOf" srcId="{F64EF03C-8928-4C38-9854-D970F5F2C731}" destId="{D9953BB3-4AC8-4EA2-BBD8-F1F14DEA413E}" srcOrd="0" destOrd="0" presId="urn:microsoft.com/office/officeart/2005/8/layout/process4"/>
    <dgm:cxn modelId="{01B5C649-CB01-402A-BE3C-1408EC0D9767}" type="presParOf" srcId="{F64EF03C-8928-4C38-9854-D970F5F2C731}" destId="{D7CB51B7-14AD-4581-B024-8E2B9B89503C}" srcOrd="1" destOrd="0" presId="urn:microsoft.com/office/officeart/2005/8/layout/process4"/>
    <dgm:cxn modelId="{0F8A1041-A669-4E36-9304-80E1AAC1C2CF}" type="presParOf" srcId="{F64EF03C-8928-4C38-9854-D970F5F2C731}" destId="{29790742-34B5-4A0A-BA04-97BBA5A0D0E1}" srcOrd="2" destOrd="0" presId="urn:microsoft.com/office/officeart/2005/8/layout/process4"/>
    <dgm:cxn modelId="{09A740F7-D09C-4DED-986E-86CE6D21867D}" type="presParOf" srcId="{29790742-34B5-4A0A-BA04-97BBA5A0D0E1}" destId="{39BCA320-061F-497E-8A05-297EDD0B7B7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B8762-C953-43DC-AD2F-1C4D1D69414C}">
      <dsp:nvSpPr>
        <dsp:cNvPr id="0" name=""/>
        <dsp:cNvSpPr/>
      </dsp:nvSpPr>
      <dsp:spPr>
        <a:xfrm>
          <a:off x="3101" y="2619665"/>
          <a:ext cx="1070401" cy="53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Main Menu</a:t>
          </a:r>
        </a:p>
      </dsp:txBody>
      <dsp:txXfrm>
        <a:off x="18776" y="2635340"/>
        <a:ext cx="1039051" cy="503850"/>
      </dsp:txXfrm>
    </dsp:sp>
    <dsp:sp modelId="{FE5E9759-A93F-41CE-8C6C-95679EE1B012}">
      <dsp:nvSpPr>
        <dsp:cNvPr id="0" name=""/>
        <dsp:cNvSpPr/>
      </dsp:nvSpPr>
      <dsp:spPr>
        <a:xfrm rot="16983315">
          <a:off x="339865" y="1955233"/>
          <a:ext cx="1895435" cy="17622"/>
        </a:xfrm>
        <a:custGeom>
          <a:avLst/>
          <a:gdLst/>
          <a:ahLst/>
          <a:cxnLst/>
          <a:rect l="0" t="0" r="0" b="0"/>
          <a:pathLst>
            <a:path>
              <a:moveTo>
                <a:pt x="0" y="8811"/>
              </a:moveTo>
              <a:lnTo>
                <a:pt x="1895435" y="88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1240197" y="1916658"/>
        <a:ext cx="94771" cy="94771"/>
      </dsp:txXfrm>
    </dsp:sp>
    <dsp:sp modelId="{D532BF67-53B1-41A3-92E4-A9574CC4E6D2}">
      <dsp:nvSpPr>
        <dsp:cNvPr id="0" name=""/>
        <dsp:cNvSpPr/>
      </dsp:nvSpPr>
      <dsp:spPr>
        <a:xfrm>
          <a:off x="1501663" y="773221"/>
          <a:ext cx="1070401" cy="53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Play</a:t>
          </a:r>
        </a:p>
      </dsp:txBody>
      <dsp:txXfrm>
        <a:off x="1517338" y="788896"/>
        <a:ext cx="1039051" cy="503850"/>
      </dsp:txXfrm>
    </dsp:sp>
    <dsp:sp modelId="{7E2566FA-50EF-44EA-AC24-8F26E82EC4BA}">
      <dsp:nvSpPr>
        <dsp:cNvPr id="0" name=""/>
        <dsp:cNvSpPr/>
      </dsp:nvSpPr>
      <dsp:spPr>
        <a:xfrm>
          <a:off x="2572065" y="1032011"/>
          <a:ext cx="428160" cy="17622"/>
        </a:xfrm>
        <a:custGeom>
          <a:avLst/>
          <a:gdLst/>
          <a:ahLst/>
          <a:cxnLst/>
          <a:rect l="0" t="0" r="0" b="0"/>
          <a:pathLst>
            <a:path>
              <a:moveTo>
                <a:pt x="0" y="8811"/>
              </a:moveTo>
              <a:lnTo>
                <a:pt x="428160" y="88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75442" y="1030118"/>
        <a:ext cx="21408" cy="21408"/>
      </dsp:txXfrm>
    </dsp:sp>
    <dsp:sp modelId="{DE331F4B-A120-4E30-8C1C-8A0F53138E59}">
      <dsp:nvSpPr>
        <dsp:cNvPr id="0" name=""/>
        <dsp:cNvSpPr/>
      </dsp:nvSpPr>
      <dsp:spPr>
        <a:xfrm>
          <a:off x="3000226" y="773221"/>
          <a:ext cx="1070401" cy="53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Level Choice</a:t>
          </a:r>
        </a:p>
      </dsp:txBody>
      <dsp:txXfrm>
        <a:off x="3015901" y="788896"/>
        <a:ext cx="1039051" cy="503850"/>
      </dsp:txXfrm>
    </dsp:sp>
    <dsp:sp modelId="{B1EDDEF8-206D-48F9-A819-A87772D3B353}">
      <dsp:nvSpPr>
        <dsp:cNvPr id="0" name=""/>
        <dsp:cNvSpPr/>
      </dsp:nvSpPr>
      <dsp:spPr>
        <a:xfrm>
          <a:off x="4070628" y="1032011"/>
          <a:ext cx="428160" cy="17622"/>
        </a:xfrm>
        <a:custGeom>
          <a:avLst/>
          <a:gdLst/>
          <a:ahLst/>
          <a:cxnLst/>
          <a:rect l="0" t="0" r="0" b="0"/>
          <a:pathLst>
            <a:path>
              <a:moveTo>
                <a:pt x="0" y="8811"/>
              </a:moveTo>
              <a:lnTo>
                <a:pt x="428160" y="88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4274004" y="1030118"/>
        <a:ext cx="21408" cy="21408"/>
      </dsp:txXfrm>
    </dsp:sp>
    <dsp:sp modelId="{3FEA7C98-A8B4-4090-A529-9568090807C4}">
      <dsp:nvSpPr>
        <dsp:cNvPr id="0" name=""/>
        <dsp:cNvSpPr/>
      </dsp:nvSpPr>
      <dsp:spPr>
        <a:xfrm>
          <a:off x="4498789" y="773221"/>
          <a:ext cx="1070401" cy="53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Game Start</a:t>
          </a:r>
        </a:p>
      </dsp:txBody>
      <dsp:txXfrm>
        <a:off x="4514464" y="788896"/>
        <a:ext cx="1039051" cy="503850"/>
      </dsp:txXfrm>
    </dsp:sp>
    <dsp:sp modelId="{BA6107F9-D387-44B5-B609-084756DC2030}">
      <dsp:nvSpPr>
        <dsp:cNvPr id="0" name=""/>
        <dsp:cNvSpPr/>
      </dsp:nvSpPr>
      <dsp:spPr>
        <a:xfrm rot="2001024">
          <a:off x="5524371" y="1181637"/>
          <a:ext cx="544334" cy="17622"/>
        </a:xfrm>
        <a:custGeom>
          <a:avLst/>
          <a:gdLst/>
          <a:ahLst/>
          <a:cxnLst/>
          <a:rect l="0" t="0" r="0" b="0"/>
          <a:pathLst>
            <a:path>
              <a:moveTo>
                <a:pt x="0" y="8811"/>
              </a:moveTo>
              <a:lnTo>
                <a:pt x="544334" y="88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782930" y="1176840"/>
        <a:ext cx="27216" cy="27216"/>
      </dsp:txXfrm>
    </dsp:sp>
    <dsp:sp modelId="{C6B7B81A-3D34-4A07-9887-E531357E3E9A}">
      <dsp:nvSpPr>
        <dsp:cNvPr id="0" name=""/>
        <dsp:cNvSpPr/>
      </dsp:nvSpPr>
      <dsp:spPr>
        <a:xfrm>
          <a:off x="6023887" y="1072474"/>
          <a:ext cx="1070401" cy="53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Pause</a:t>
          </a:r>
        </a:p>
      </dsp:txBody>
      <dsp:txXfrm>
        <a:off x="6039562" y="1088149"/>
        <a:ext cx="1039051" cy="503850"/>
      </dsp:txXfrm>
    </dsp:sp>
    <dsp:sp modelId="{D3C5DBA1-EFF3-40E3-B48C-572420D25F6B}">
      <dsp:nvSpPr>
        <dsp:cNvPr id="0" name=""/>
        <dsp:cNvSpPr/>
      </dsp:nvSpPr>
      <dsp:spPr>
        <a:xfrm rot="18209471">
          <a:off x="6931184" y="1027767"/>
          <a:ext cx="727834" cy="17622"/>
        </a:xfrm>
        <a:custGeom>
          <a:avLst/>
          <a:gdLst/>
          <a:ahLst/>
          <a:cxnLst/>
          <a:rect l="0" t="0" r="0" b="0"/>
          <a:pathLst>
            <a:path>
              <a:moveTo>
                <a:pt x="0" y="8811"/>
              </a:moveTo>
              <a:lnTo>
                <a:pt x="727834" y="88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7276906" y="1018382"/>
        <a:ext cx="36391" cy="36391"/>
      </dsp:txXfrm>
    </dsp:sp>
    <dsp:sp modelId="{5D90A1AF-27D4-4865-B650-599E1E20FCDC}">
      <dsp:nvSpPr>
        <dsp:cNvPr id="0" name=""/>
        <dsp:cNvSpPr/>
      </dsp:nvSpPr>
      <dsp:spPr>
        <a:xfrm>
          <a:off x="7495914" y="465481"/>
          <a:ext cx="1070401" cy="53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Resume</a:t>
          </a:r>
          <a:endParaRPr lang="de-DE" sz="1700" kern="1200" dirty="0"/>
        </a:p>
      </dsp:txBody>
      <dsp:txXfrm>
        <a:off x="7511589" y="481156"/>
        <a:ext cx="1039051" cy="503850"/>
      </dsp:txXfrm>
    </dsp:sp>
    <dsp:sp modelId="{E10538E4-7552-4353-A827-0C0019E221F4}">
      <dsp:nvSpPr>
        <dsp:cNvPr id="0" name=""/>
        <dsp:cNvSpPr/>
      </dsp:nvSpPr>
      <dsp:spPr>
        <a:xfrm rot="72645">
          <a:off x="7094244" y="1335507"/>
          <a:ext cx="401715" cy="17622"/>
        </a:xfrm>
        <a:custGeom>
          <a:avLst/>
          <a:gdLst/>
          <a:ahLst/>
          <a:cxnLst/>
          <a:rect l="0" t="0" r="0" b="0"/>
          <a:pathLst>
            <a:path>
              <a:moveTo>
                <a:pt x="0" y="8811"/>
              </a:moveTo>
              <a:lnTo>
                <a:pt x="401715" y="88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7285059" y="1334275"/>
        <a:ext cx="20085" cy="20085"/>
      </dsp:txXfrm>
    </dsp:sp>
    <dsp:sp modelId="{1326D58C-F5AA-4926-A483-F0A550716A58}">
      <dsp:nvSpPr>
        <dsp:cNvPr id="0" name=""/>
        <dsp:cNvSpPr/>
      </dsp:nvSpPr>
      <dsp:spPr>
        <a:xfrm>
          <a:off x="7495914" y="1080962"/>
          <a:ext cx="1070401" cy="53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Quit</a:t>
          </a:r>
          <a:endParaRPr lang="de-DE" sz="1700" kern="1200" dirty="0"/>
        </a:p>
      </dsp:txBody>
      <dsp:txXfrm>
        <a:off x="7511589" y="1096637"/>
        <a:ext cx="1039051" cy="503850"/>
      </dsp:txXfrm>
    </dsp:sp>
    <dsp:sp modelId="{D60669FC-1511-4422-B495-27174DAF00E7}">
      <dsp:nvSpPr>
        <dsp:cNvPr id="0" name=""/>
        <dsp:cNvSpPr/>
      </dsp:nvSpPr>
      <dsp:spPr>
        <a:xfrm rot="17350740">
          <a:off x="635933" y="2262973"/>
          <a:ext cx="1303299" cy="17622"/>
        </a:xfrm>
        <a:custGeom>
          <a:avLst/>
          <a:gdLst/>
          <a:ahLst/>
          <a:cxnLst/>
          <a:rect l="0" t="0" r="0" b="0"/>
          <a:pathLst>
            <a:path>
              <a:moveTo>
                <a:pt x="0" y="8811"/>
              </a:moveTo>
              <a:lnTo>
                <a:pt x="1303299" y="88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55001" y="2239202"/>
        <a:ext cx="65164" cy="65164"/>
      </dsp:txXfrm>
    </dsp:sp>
    <dsp:sp modelId="{BAF74E94-3BDB-4547-A29C-B3114418BA44}">
      <dsp:nvSpPr>
        <dsp:cNvPr id="0" name=""/>
        <dsp:cNvSpPr/>
      </dsp:nvSpPr>
      <dsp:spPr>
        <a:xfrm>
          <a:off x="1501663" y="1388703"/>
          <a:ext cx="1070401" cy="53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Garage</a:t>
          </a:r>
        </a:p>
      </dsp:txBody>
      <dsp:txXfrm>
        <a:off x="1517338" y="1404378"/>
        <a:ext cx="1039051" cy="503850"/>
      </dsp:txXfrm>
    </dsp:sp>
    <dsp:sp modelId="{8EBA800B-CE7C-4003-92CC-8AB0659208AF}">
      <dsp:nvSpPr>
        <dsp:cNvPr id="0" name=""/>
        <dsp:cNvSpPr/>
      </dsp:nvSpPr>
      <dsp:spPr>
        <a:xfrm>
          <a:off x="2572065" y="1647492"/>
          <a:ext cx="428160" cy="17622"/>
        </a:xfrm>
        <a:custGeom>
          <a:avLst/>
          <a:gdLst/>
          <a:ahLst/>
          <a:cxnLst/>
          <a:rect l="0" t="0" r="0" b="0"/>
          <a:pathLst>
            <a:path>
              <a:moveTo>
                <a:pt x="0" y="8811"/>
              </a:moveTo>
              <a:lnTo>
                <a:pt x="428160" y="88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75442" y="1645599"/>
        <a:ext cx="21408" cy="21408"/>
      </dsp:txXfrm>
    </dsp:sp>
    <dsp:sp modelId="{3DFED8D5-BF28-470F-892E-DD8DD3B96D53}">
      <dsp:nvSpPr>
        <dsp:cNvPr id="0" name=""/>
        <dsp:cNvSpPr/>
      </dsp:nvSpPr>
      <dsp:spPr>
        <a:xfrm>
          <a:off x="3000226" y="1388703"/>
          <a:ext cx="1070401" cy="53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Car Tuning</a:t>
          </a:r>
        </a:p>
      </dsp:txBody>
      <dsp:txXfrm>
        <a:off x="3015901" y="1404378"/>
        <a:ext cx="1039051" cy="503850"/>
      </dsp:txXfrm>
    </dsp:sp>
    <dsp:sp modelId="{A3D20B06-3870-46CA-BA38-1AFA515F1905}">
      <dsp:nvSpPr>
        <dsp:cNvPr id="0" name=""/>
        <dsp:cNvSpPr/>
      </dsp:nvSpPr>
      <dsp:spPr>
        <a:xfrm rot="18289469">
          <a:off x="912704" y="2570714"/>
          <a:ext cx="749759" cy="17622"/>
        </a:xfrm>
        <a:custGeom>
          <a:avLst/>
          <a:gdLst/>
          <a:ahLst/>
          <a:cxnLst/>
          <a:rect l="0" t="0" r="0" b="0"/>
          <a:pathLst>
            <a:path>
              <a:moveTo>
                <a:pt x="0" y="8811"/>
              </a:moveTo>
              <a:lnTo>
                <a:pt x="749759" y="88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68839" y="2560781"/>
        <a:ext cx="37487" cy="37487"/>
      </dsp:txXfrm>
    </dsp:sp>
    <dsp:sp modelId="{E4A15F6E-AFFA-415D-BF0D-76304D15BFA2}">
      <dsp:nvSpPr>
        <dsp:cNvPr id="0" name=""/>
        <dsp:cNvSpPr/>
      </dsp:nvSpPr>
      <dsp:spPr>
        <a:xfrm>
          <a:off x="1501663" y="2004184"/>
          <a:ext cx="1070401" cy="53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Highscore</a:t>
          </a:r>
          <a:endParaRPr lang="de-DE" sz="1700" kern="1200" dirty="0"/>
        </a:p>
      </dsp:txBody>
      <dsp:txXfrm>
        <a:off x="1517338" y="2019859"/>
        <a:ext cx="1039051" cy="503850"/>
      </dsp:txXfrm>
    </dsp:sp>
    <dsp:sp modelId="{408F2A38-A1B3-440D-899B-F678119A2F8E}">
      <dsp:nvSpPr>
        <dsp:cNvPr id="0" name=""/>
        <dsp:cNvSpPr/>
      </dsp:nvSpPr>
      <dsp:spPr>
        <a:xfrm rot="21357771">
          <a:off x="1072965" y="2863190"/>
          <a:ext cx="433614" cy="17622"/>
        </a:xfrm>
        <a:custGeom>
          <a:avLst/>
          <a:gdLst/>
          <a:ahLst/>
          <a:cxnLst/>
          <a:rect l="0" t="0" r="0" b="0"/>
          <a:pathLst>
            <a:path>
              <a:moveTo>
                <a:pt x="0" y="8811"/>
              </a:moveTo>
              <a:lnTo>
                <a:pt x="433614" y="88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78932" y="2861161"/>
        <a:ext cx="21680" cy="21680"/>
      </dsp:txXfrm>
    </dsp:sp>
    <dsp:sp modelId="{4EA27302-1B95-4B48-92A7-19DDC6067233}">
      <dsp:nvSpPr>
        <dsp:cNvPr id="0" name=""/>
        <dsp:cNvSpPr/>
      </dsp:nvSpPr>
      <dsp:spPr>
        <a:xfrm>
          <a:off x="1506041" y="2589137"/>
          <a:ext cx="1070401" cy="53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Settings</a:t>
          </a:r>
        </a:p>
      </dsp:txBody>
      <dsp:txXfrm>
        <a:off x="1521716" y="2604812"/>
        <a:ext cx="1039051" cy="503850"/>
      </dsp:txXfrm>
    </dsp:sp>
    <dsp:sp modelId="{749DCFAF-DA1B-487E-A0BE-4B70E69A4A2E}">
      <dsp:nvSpPr>
        <dsp:cNvPr id="0" name=""/>
        <dsp:cNvSpPr/>
      </dsp:nvSpPr>
      <dsp:spPr>
        <a:xfrm rot="19371494">
          <a:off x="2527340" y="2701774"/>
          <a:ext cx="484118" cy="17622"/>
        </a:xfrm>
        <a:custGeom>
          <a:avLst/>
          <a:gdLst/>
          <a:ahLst/>
          <a:cxnLst/>
          <a:rect l="0" t="0" r="0" b="0"/>
          <a:pathLst>
            <a:path>
              <a:moveTo>
                <a:pt x="0" y="8811"/>
              </a:moveTo>
              <a:lnTo>
                <a:pt x="484118" y="88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57296" y="2698482"/>
        <a:ext cx="24205" cy="24205"/>
      </dsp:txXfrm>
    </dsp:sp>
    <dsp:sp modelId="{B483A742-20D7-41F4-BAFA-8F8FD4B09CAA}">
      <dsp:nvSpPr>
        <dsp:cNvPr id="0" name=""/>
        <dsp:cNvSpPr/>
      </dsp:nvSpPr>
      <dsp:spPr>
        <a:xfrm>
          <a:off x="2962355" y="2296832"/>
          <a:ext cx="1070401" cy="53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Sound on/off</a:t>
          </a:r>
        </a:p>
      </dsp:txBody>
      <dsp:txXfrm>
        <a:off x="2978030" y="2312507"/>
        <a:ext cx="1039051" cy="503850"/>
      </dsp:txXfrm>
    </dsp:sp>
    <dsp:sp modelId="{4E984882-8CEC-48BF-8E21-553A5E3BB2C1}">
      <dsp:nvSpPr>
        <dsp:cNvPr id="0" name=""/>
        <dsp:cNvSpPr/>
      </dsp:nvSpPr>
      <dsp:spPr>
        <a:xfrm rot="2818983">
          <a:off x="2491660" y="3042994"/>
          <a:ext cx="533589" cy="17622"/>
        </a:xfrm>
        <a:custGeom>
          <a:avLst/>
          <a:gdLst/>
          <a:ahLst/>
          <a:cxnLst/>
          <a:rect l="0" t="0" r="0" b="0"/>
          <a:pathLst>
            <a:path>
              <a:moveTo>
                <a:pt x="0" y="8811"/>
              </a:moveTo>
              <a:lnTo>
                <a:pt x="533589" y="88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45115" y="3038465"/>
        <a:ext cx="26679" cy="26679"/>
      </dsp:txXfrm>
    </dsp:sp>
    <dsp:sp modelId="{80D8BC8F-B1F1-473C-ADBB-D865A5757CC6}">
      <dsp:nvSpPr>
        <dsp:cNvPr id="0" name=""/>
        <dsp:cNvSpPr/>
      </dsp:nvSpPr>
      <dsp:spPr>
        <a:xfrm>
          <a:off x="2940466" y="2979272"/>
          <a:ext cx="1070401" cy="53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…</a:t>
          </a:r>
        </a:p>
      </dsp:txBody>
      <dsp:txXfrm>
        <a:off x="2956141" y="2994947"/>
        <a:ext cx="1039051" cy="503850"/>
      </dsp:txXfrm>
    </dsp:sp>
    <dsp:sp modelId="{E66E9838-66DC-4791-9B71-8177FBC4749A}">
      <dsp:nvSpPr>
        <dsp:cNvPr id="0" name=""/>
        <dsp:cNvSpPr/>
      </dsp:nvSpPr>
      <dsp:spPr>
        <a:xfrm rot="3310531">
          <a:off x="912704" y="3186195"/>
          <a:ext cx="749759" cy="17622"/>
        </a:xfrm>
        <a:custGeom>
          <a:avLst/>
          <a:gdLst/>
          <a:ahLst/>
          <a:cxnLst/>
          <a:rect l="0" t="0" r="0" b="0"/>
          <a:pathLst>
            <a:path>
              <a:moveTo>
                <a:pt x="0" y="8811"/>
              </a:moveTo>
              <a:lnTo>
                <a:pt x="749759" y="88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68839" y="3176262"/>
        <a:ext cx="37487" cy="37487"/>
      </dsp:txXfrm>
    </dsp:sp>
    <dsp:sp modelId="{EA49C8C2-0265-4712-A5DD-237070EEFEE4}">
      <dsp:nvSpPr>
        <dsp:cNvPr id="0" name=""/>
        <dsp:cNvSpPr/>
      </dsp:nvSpPr>
      <dsp:spPr>
        <a:xfrm>
          <a:off x="1501663" y="3235146"/>
          <a:ext cx="1070401" cy="53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Manual</a:t>
          </a:r>
        </a:p>
      </dsp:txBody>
      <dsp:txXfrm>
        <a:off x="1517338" y="3250821"/>
        <a:ext cx="1039051" cy="503850"/>
      </dsp:txXfrm>
    </dsp:sp>
    <dsp:sp modelId="{618D93FA-2C17-4EC8-8E40-0B814CBB889F}">
      <dsp:nvSpPr>
        <dsp:cNvPr id="0" name=""/>
        <dsp:cNvSpPr/>
      </dsp:nvSpPr>
      <dsp:spPr>
        <a:xfrm rot="4249260">
          <a:off x="635933" y="3493935"/>
          <a:ext cx="1303299" cy="17622"/>
        </a:xfrm>
        <a:custGeom>
          <a:avLst/>
          <a:gdLst/>
          <a:ahLst/>
          <a:cxnLst/>
          <a:rect l="0" t="0" r="0" b="0"/>
          <a:pathLst>
            <a:path>
              <a:moveTo>
                <a:pt x="0" y="8811"/>
              </a:moveTo>
              <a:lnTo>
                <a:pt x="1303299" y="88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55001" y="3470164"/>
        <a:ext cx="65164" cy="65164"/>
      </dsp:txXfrm>
    </dsp:sp>
    <dsp:sp modelId="{10AF9B18-F640-4489-BFCE-A411E1AB4C44}">
      <dsp:nvSpPr>
        <dsp:cNvPr id="0" name=""/>
        <dsp:cNvSpPr/>
      </dsp:nvSpPr>
      <dsp:spPr>
        <a:xfrm>
          <a:off x="1501663" y="3850627"/>
          <a:ext cx="1070401" cy="53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Credits</a:t>
          </a:r>
        </a:p>
      </dsp:txBody>
      <dsp:txXfrm>
        <a:off x="1517338" y="3866302"/>
        <a:ext cx="1039051" cy="503850"/>
      </dsp:txXfrm>
    </dsp:sp>
    <dsp:sp modelId="{FF1527FB-CD60-4867-B8A6-17EBF7CAD814}">
      <dsp:nvSpPr>
        <dsp:cNvPr id="0" name=""/>
        <dsp:cNvSpPr/>
      </dsp:nvSpPr>
      <dsp:spPr>
        <a:xfrm rot="4616685">
          <a:off x="339865" y="3801676"/>
          <a:ext cx="1895435" cy="17622"/>
        </a:xfrm>
        <a:custGeom>
          <a:avLst/>
          <a:gdLst/>
          <a:ahLst/>
          <a:cxnLst/>
          <a:rect l="0" t="0" r="0" b="0"/>
          <a:pathLst>
            <a:path>
              <a:moveTo>
                <a:pt x="0" y="8811"/>
              </a:moveTo>
              <a:lnTo>
                <a:pt x="1895435" y="88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1240197" y="3763101"/>
        <a:ext cx="94771" cy="94771"/>
      </dsp:txXfrm>
    </dsp:sp>
    <dsp:sp modelId="{F41A8D21-4FD6-4AFF-B1C3-170E32C08D8E}">
      <dsp:nvSpPr>
        <dsp:cNvPr id="0" name=""/>
        <dsp:cNvSpPr/>
      </dsp:nvSpPr>
      <dsp:spPr>
        <a:xfrm>
          <a:off x="1501663" y="4466108"/>
          <a:ext cx="1070401" cy="53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Quit</a:t>
          </a:r>
          <a:endParaRPr lang="de-DE" sz="1700" kern="1200" dirty="0"/>
        </a:p>
      </dsp:txBody>
      <dsp:txXfrm>
        <a:off x="1517338" y="4481783"/>
        <a:ext cx="1039051" cy="503850"/>
      </dsp:txXfrm>
    </dsp:sp>
    <dsp:sp modelId="{E27F3755-5518-4874-B6EE-61FD073E6531}">
      <dsp:nvSpPr>
        <dsp:cNvPr id="0" name=""/>
        <dsp:cNvSpPr/>
      </dsp:nvSpPr>
      <dsp:spPr>
        <a:xfrm>
          <a:off x="5972261" y="209580"/>
          <a:ext cx="1070401" cy="53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Restart</a:t>
          </a:r>
          <a:endParaRPr lang="de-DE" sz="1700" kern="1200" dirty="0"/>
        </a:p>
      </dsp:txBody>
      <dsp:txXfrm>
        <a:off x="5987936" y="225255"/>
        <a:ext cx="1039051" cy="5038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01615-AB8F-45AB-97E5-AAD02886A933}">
      <dsp:nvSpPr>
        <dsp:cNvPr id="0" name=""/>
        <dsp:cNvSpPr/>
      </dsp:nvSpPr>
      <dsp:spPr>
        <a:xfrm>
          <a:off x="0" y="4181117"/>
          <a:ext cx="8509000" cy="685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05.07</a:t>
          </a:r>
        </a:p>
      </dsp:txBody>
      <dsp:txXfrm>
        <a:off x="0" y="4181117"/>
        <a:ext cx="8509000" cy="370411"/>
      </dsp:txXfrm>
    </dsp:sp>
    <dsp:sp modelId="{B52E0865-ED1C-47A4-8660-28D4BC774432}">
      <dsp:nvSpPr>
        <dsp:cNvPr id="0" name=""/>
        <dsp:cNvSpPr/>
      </dsp:nvSpPr>
      <dsp:spPr>
        <a:xfrm>
          <a:off x="0" y="4537809"/>
          <a:ext cx="8509000" cy="3155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DEADLINE</a:t>
          </a:r>
        </a:p>
      </dsp:txBody>
      <dsp:txXfrm>
        <a:off x="0" y="4537809"/>
        <a:ext cx="8509000" cy="315535"/>
      </dsp:txXfrm>
    </dsp:sp>
    <dsp:sp modelId="{BA82CD95-D75C-4013-BA7A-72ADAAA3186E}">
      <dsp:nvSpPr>
        <dsp:cNvPr id="0" name=""/>
        <dsp:cNvSpPr/>
      </dsp:nvSpPr>
      <dsp:spPr>
        <a:xfrm rot="10800000">
          <a:off x="0" y="3143435"/>
          <a:ext cx="8509000" cy="105498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28.06</a:t>
          </a:r>
        </a:p>
      </dsp:txBody>
      <dsp:txXfrm rot="-10800000">
        <a:off x="0" y="3143435"/>
        <a:ext cx="8509000" cy="370300"/>
      </dsp:txXfrm>
    </dsp:sp>
    <dsp:sp modelId="{CD5C07F6-C121-483E-BCAA-08AFEC36FF31}">
      <dsp:nvSpPr>
        <dsp:cNvPr id="0" name=""/>
        <dsp:cNvSpPr/>
      </dsp:nvSpPr>
      <dsp:spPr>
        <a:xfrm>
          <a:off x="0" y="3506720"/>
          <a:ext cx="8509000" cy="315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Eigene Deadline, finales </a:t>
          </a:r>
          <a:r>
            <a:rPr lang="de-DE" sz="2000" kern="1200" dirty="0" err="1"/>
            <a:t>Finetuning</a:t>
          </a:r>
          <a:r>
            <a:rPr lang="de-DE" sz="2000" kern="1200" dirty="0"/>
            <a:t>, Debugging</a:t>
          </a:r>
        </a:p>
      </dsp:txBody>
      <dsp:txXfrm>
        <a:off x="0" y="3506720"/>
        <a:ext cx="8509000" cy="315440"/>
      </dsp:txXfrm>
    </dsp:sp>
    <dsp:sp modelId="{61C46225-8A29-42F6-8B09-6121BA5049B5}">
      <dsp:nvSpPr>
        <dsp:cNvPr id="0" name=""/>
        <dsp:cNvSpPr/>
      </dsp:nvSpPr>
      <dsp:spPr>
        <a:xfrm rot="10800000">
          <a:off x="0" y="2091722"/>
          <a:ext cx="8509000" cy="105498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21.06</a:t>
          </a:r>
        </a:p>
      </dsp:txBody>
      <dsp:txXfrm rot="-10800000">
        <a:off x="0" y="2091722"/>
        <a:ext cx="8509000" cy="370300"/>
      </dsp:txXfrm>
    </dsp:sp>
    <dsp:sp modelId="{CA5BACED-42AE-4A07-9380-B9D81994E0BD}">
      <dsp:nvSpPr>
        <dsp:cNvPr id="0" name=""/>
        <dsp:cNvSpPr/>
      </dsp:nvSpPr>
      <dsp:spPr>
        <a:xfrm>
          <a:off x="0" y="2462022"/>
          <a:ext cx="4254500" cy="315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Grafikobjekte fertig</a:t>
          </a:r>
        </a:p>
      </dsp:txBody>
      <dsp:txXfrm>
        <a:off x="0" y="2462022"/>
        <a:ext cx="4254500" cy="315440"/>
      </dsp:txXfrm>
    </dsp:sp>
    <dsp:sp modelId="{51AD3466-A41E-4F15-B298-4B435E23A2BF}">
      <dsp:nvSpPr>
        <dsp:cNvPr id="0" name=""/>
        <dsp:cNvSpPr/>
      </dsp:nvSpPr>
      <dsp:spPr>
        <a:xfrm>
          <a:off x="4254500" y="2462022"/>
          <a:ext cx="4254500" cy="315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Spiel läuft grundlegend</a:t>
          </a:r>
        </a:p>
      </dsp:txBody>
      <dsp:txXfrm>
        <a:off x="4254500" y="2462022"/>
        <a:ext cx="4254500" cy="315440"/>
      </dsp:txXfrm>
    </dsp:sp>
    <dsp:sp modelId="{31D1CE17-D974-44FA-943A-5F92ECAE1895}">
      <dsp:nvSpPr>
        <dsp:cNvPr id="0" name=""/>
        <dsp:cNvSpPr/>
      </dsp:nvSpPr>
      <dsp:spPr>
        <a:xfrm rot="10800000">
          <a:off x="0" y="1047025"/>
          <a:ext cx="8509000" cy="105498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14.06</a:t>
          </a:r>
        </a:p>
      </dsp:txBody>
      <dsp:txXfrm rot="-10800000">
        <a:off x="0" y="1047025"/>
        <a:ext cx="8509000" cy="370300"/>
      </dsp:txXfrm>
    </dsp:sp>
    <dsp:sp modelId="{52C0CD62-6F5E-4615-8073-B30AD03740D6}">
      <dsp:nvSpPr>
        <dsp:cNvPr id="0" name=""/>
        <dsp:cNvSpPr/>
      </dsp:nvSpPr>
      <dsp:spPr>
        <a:xfrm>
          <a:off x="0" y="1417325"/>
          <a:ext cx="4254500" cy="315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Grundlegende Menüführung</a:t>
          </a:r>
        </a:p>
      </dsp:txBody>
      <dsp:txXfrm>
        <a:off x="0" y="1417325"/>
        <a:ext cx="4254500" cy="315440"/>
      </dsp:txXfrm>
    </dsp:sp>
    <dsp:sp modelId="{EA8A90B9-89F9-4BC7-9B18-B4BA9624FB3B}">
      <dsp:nvSpPr>
        <dsp:cNvPr id="0" name=""/>
        <dsp:cNvSpPr/>
      </dsp:nvSpPr>
      <dsp:spPr>
        <a:xfrm>
          <a:off x="4254500" y="1417325"/>
          <a:ext cx="4254500" cy="315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Integration der Engine</a:t>
          </a:r>
        </a:p>
      </dsp:txBody>
      <dsp:txXfrm>
        <a:off x="4254500" y="1417325"/>
        <a:ext cx="4254500" cy="315440"/>
      </dsp:txXfrm>
    </dsp:sp>
    <dsp:sp modelId="{D7CB51B7-14AD-4581-B024-8E2B9B89503C}">
      <dsp:nvSpPr>
        <dsp:cNvPr id="0" name=""/>
        <dsp:cNvSpPr/>
      </dsp:nvSpPr>
      <dsp:spPr>
        <a:xfrm rot="10800000">
          <a:off x="0" y="2327"/>
          <a:ext cx="8509000" cy="105498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07.06</a:t>
          </a:r>
        </a:p>
      </dsp:txBody>
      <dsp:txXfrm rot="-10800000">
        <a:off x="0" y="2327"/>
        <a:ext cx="8509000" cy="370300"/>
      </dsp:txXfrm>
    </dsp:sp>
    <dsp:sp modelId="{39BCA320-061F-497E-8A05-297EDD0B7B7D}">
      <dsp:nvSpPr>
        <dsp:cNvPr id="0" name=""/>
        <dsp:cNvSpPr/>
      </dsp:nvSpPr>
      <dsp:spPr>
        <a:xfrm>
          <a:off x="0" y="372627"/>
          <a:ext cx="8509000" cy="315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Allgemeines Analyse- und Designmodell</a:t>
          </a:r>
        </a:p>
      </dsp:txBody>
      <dsp:txXfrm>
        <a:off x="0" y="372627"/>
        <a:ext cx="8509000" cy="315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07/06/2017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07/06/2017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766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4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Adrian Schiechel</a:t>
            </a:r>
          </a:p>
          <a:p>
            <a:r>
              <a:rPr lang="de-DE" dirty="0"/>
              <a:t>Andreas Finkenzeller</a:t>
            </a:r>
          </a:p>
          <a:p>
            <a:r>
              <a:rPr lang="de-DE" dirty="0"/>
              <a:t>Carina Vogl</a:t>
            </a:r>
          </a:p>
          <a:p>
            <a:r>
              <a:rPr lang="de-DE" dirty="0"/>
              <a:t>Johann Brenner</a:t>
            </a:r>
          </a:p>
          <a:p>
            <a:r>
              <a:rPr lang="de-DE" dirty="0"/>
              <a:t>Michael Maas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ISLAND RACER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2000" dirty="0"/>
              <a:t>Spielidee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/>
              <a:t>Menüführung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/>
              <a:t>Objektorientiertes Designmodell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/>
              <a:t>Arbeitsaufteilung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/>
              <a:t>Meilensteine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96940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Autorennspiel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Single Player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Time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Verschiedene Level mit unterschiedlichem Fokus (lange Geraden, kurvig,…)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Level mit verschiedenem Untergrund </a:t>
            </a:r>
            <a:r>
              <a:rPr lang="de-DE" dirty="0">
                <a:sym typeface="Wingdings" panose="05000000000000000000" pitchFamily="2" charset="2"/>
              </a:rPr>
              <a:t></a:t>
            </a:r>
            <a:r>
              <a:rPr lang="de-DE" dirty="0"/>
              <a:t> Reibungsunterschiede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Auto durch Punktesystem anpassbar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Punkte können auf die Attribute des Autos (Beschleunigung, </a:t>
            </a:r>
            <a:r>
              <a:rPr lang="de-DE" dirty="0" err="1"/>
              <a:t>Topspeed</a:t>
            </a:r>
            <a:r>
              <a:rPr lang="de-DE" dirty="0"/>
              <a:t>, Handling) vergeben werden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Zusätzliche Punkte können durch gute Streckenzeiten erspielt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Highscoretabelle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Spielidee - Basics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58" y="4008040"/>
            <a:ext cx="5806881" cy="284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8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Checkpoints zur Verhinderung von „Abkürzungen“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Raffinierter Hintergrund durch 2 Ebenen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Für den Nutzer sichtbares farbiges Bild mit Texturen (1. Ebene)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Unsichtbares Graustufenbild zur Untergrunddetektion (2. Ebene)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Physikberechnung der Bewegung und Reibung durch Box2D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Spielidee - Umsetzungsansätze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92" y="3318092"/>
            <a:ext cx="6258393" cy="35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1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127928"/>
              </p:ext>
            </p:extLst>
          </p:nvPr>
        </p:nvGraphicFramePr>
        <p:xfrm>
          <a:off x="319088" y="994334"/>
          <a:ext cx="8569418" cy="5466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Menüführung</a:t>
            </a:r>
          </a:p>
        </p:txBody>
      </p:sp>
      <p:cxnSp>
        <p:nvCxnSpPr>
          <p:cNvPr id="10" name="Gerader Verbinder 9"/>
          <p:cNvCxnSpPr/>
          <p:nvPr/>
        </p:nvCxnSpPr>
        <p:spPr>
          <a:xfrm flipH="1">
            <a:off x="4384623" y="2608729"/>
            <a:ext cx="2493549" cy="964733"/>
          </a:xfrm>
          <a:prstGeom prst="line">
            <a:avLst/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H="1">
            <a:off x="5903260" y="1472453"/>
            <a:ext cx="376516" cy="302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6878172" y="1775013"/>
            <a:ext cx="0" cy="27566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72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774934" y="6451003"/>
            <a:ext cx="2052074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8009" y="397425"/>
            <a:ext cx="8508999" cy="410369"/>
          </a:xfrm>
        </p:spPr>
        <p:txBody>
          <a:bodyPr/>
          <a:lstStyle/>
          <a:p>
            <a:r>
              <a:rPr lang="de-DE" dirty="0"/>
              <a:t>3. Objektorientiertes Designmodell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340935"/>
              </p:ext>
            </p:extLst>
          </p:nvPr>
        </p:nvGraphicFramePr>
        <p:xfrm>
          <a:off x="2939460" y="817010"/>
          <a:ext cx="1453063" cy="1575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3063">
                  <a:extLst>
                    <a:ext uri="{9D8B030D-6E8A-4147-A177-3AD203B41FA5}">
                      <a16:colId xmlns:a16="http://schemas.microsoft.com/office/drawing/2014/main" val="901006559"/>
                    </a:ext>
                  </a:extLst>
                </a:gridCol>
              </a:tblGrid>
              <a:tr h="248495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GAME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877057"/>
                  </a:ext>
                </a:extLst>
              </a:tr>
              <a:tr h="105244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de-DE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enum</a:t>
                      </a:r>
                      <a:r>
                        <a:rPr lang="de-DE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keyEvent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dirty="0"/>
                        <a:t>-</a:t>
                      </a:r>
                      <a:r>
                        <a:rPr lang="de-DE" sz="1100" dirty="0" err="1"/>
                        <a:t>background</a:t>
                      </a:r>
                      <a:r>
                        <a:rPr lang="de-DE" sz="1100" baseline="0" dirty="0" err="1"/>
                        <a:t>S</a:t>
                      </a:r>
                      <a:r>
                        <a:rPr lang="de-DE" sz="1100" dirty="0" err="1"/>
                        <a:t>ound</a:t>
                      </a:r>
                      <a:endParaRPr lang="de-DE" sz="11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dirty="0"/>
                        <a:t>-</a:t>
                      </a:r>
                      <a:r>
                        <a:rPr lang="de-DE" sz="1100" baseline="0" dirty="0" err="1"/>
                        <a:t>loopT</a:t>
                      </a:r>
                      <a:r>
                        <a:rPr lang="de-DE" sz="1100" dirty="0" err="1"/>
                        <a:t>imer</a:t>
                      </a:r>
                      <a:r>
                        <a:rPr lang="de-DE" sz="1100" dirty="0"/>
                        <a:t> (</a:t>
                      </a:r>
                      <a:r>
                        <a:rPr lang="de-DE" sz="1100" dirty="0" err="1"/>
                        <a:t>QTimer</a:t>
                      </a:r>
                      <a:r>
                        <a:rPr lang="de-DE" sz="1100" dirty="0"/>
                        <a:t>)</a:t>
                      </a:r>
                      <a:endParaRPr lang="de-DE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-</a:t>
                      </a:r>
                      <a:r>
                        <a:rPr lang="de-DE" sz="1100" baseline="0" dirty="0" err="1"/>
                        <a:t>startTime</a:t>
                      </a:r>
                      <a:endParaRPr lang="de-DE" sz="110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-</a:t>
                      </a:r>
                      <a:r>
                        <a:rPr lang="de-DE" sz="1100" baseline="0" dirty="0" err="1"/>
                        <a:t>pauseTime</a:t>
                      </a:r>
                      <a:endParaRPr lang="de-DE" sz="11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35733"/>
                  </a:ext>
                </a:extLst>
              </a:tr>
              <a:tr h="263553">
                <a:tc>
                  <a:txBody>
                    <a:bodyPr/>
                    <a:lstStyle/>
                    <a:p>
                      <a:r>
                        <a:rPr lang="de-DE" sz="1100" dirty="0"/>
                        <a:t>+</a:t>
                      </a:r>
                      <a:r>
                        <a:rPr lang="de-DE" sz="1100" dirty="0" err="1"/>
                        <a:t>gameLoop</a:t>
                      </a:r>
                      <a:r>
                        <a:rPr lang="de-DE" sz="11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733884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018517"/>
              </p:ext>
            </p:extLst>
          </p:nvPr>
        </p:nvGraphicFramePr>
        <p:xfrm>
          <a:off x="1683608" y="2507541"/>
          <a:ext cx="1112971" cy="1650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2971">
                  <a:extLst>
                    <a:ext uri="{9D8B030D-6E8A-4147-A177-3AD203B41FA5}">
                      <a16:colId xmlns:a16="http://schemas.microsoft.com/office/drawing/2014/main" val="901006559"/>
                    </a:ext>
                  </a:extLst>
                </a:gridCol>
              </a:tblGrid>
              <a:tr h="386792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MENU (ABSTRACT)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877057"/>
                  </a:ext>
                </a:extLst>
              </a:tr>
              <a:tr h="535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# Background-</a:t>
                      </a:r>
                      <a:r>
                        <a:rPr lang="de-DE" sz="1000" baseline="0" dirty="0"/>
                        <a:t>Picture (</a:t>
                      </a:r>
                      <a:r>
                        <a:rPr lang="de-DE" sz="1000" baseline="0" dirty="0" err="1"/>
                        <a:t>QPixmap</a:t>
                      </a:r>
                      <a:r>
                        <a:rPr lang="de-DE" sz="1000" baseline="0" dirty="0"/>
                        <a:t>)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35733"/>
                  </a:ext>
                </a:extLst>
              </a:tr>
              <a:tr h="70513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000" baseline="0" dirty="0"/>
                        <a:t>+</a:t>
                      </a:r>
                      <a:r>
                        <a:rPr lang="de-DE" sz="1000" baseline="0" dirty="0" err="1"/>
                        <a:t>start</a:t>
                      </a:r>
                      <a:r>
                        <a:rPr lang="de-DE" sz="1000" baseline="0" dirty="0"/>
                        <a:t>() </a:t>
                      </a:r>
                      <a:r>
                        <a:rPr lang="de-DE" sz="1000" baseline="0" dirty="0" err="1"/>
                        <a:t>abstract</a:t>
                      </a:r>
                      <a:endParaRPr lang="de-DE" sz="1000" baseline="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000" baseline="0" dirty="0"/>
                        <a:t>+</a:t>
                      </a:r>
                      <a:r>
                        <a:rPr lang="de-DE" sz="1000" baseline="0" dirty="0" err="1"/>
                        <a:t>quit</a:t>
                      </a:r>
                      <a:r>
                        <a:rPr lang="de-DE" sz="1000" baseline="0" dirty="0"/>
                        <a:t>() </a:t>
                      </a:r>
                      <a:r>
                        <a:rPr lang="de-DE" sz="1000" baseline="0" dirty="0" err="1"/>
                        <a:t>abstract</a:t>
                      </a:r>
                      <a:endParaRPr lang="de-DE" sz="1000" baseline="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000" baseline="0" dirty="0"/>
                        <a:t>+mute()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733884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100119"/>
              </p:ext>
            </p:extLst>
          </p:nvPr>
        </p:nvGraphicFramePr>
        <p:xfrm>
          <a:off x="1886709" y="4518464"/>
          <a:ext cx="1157560" cy="1151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7560">
                  <a:extLst>
                    <a:ext uri="{9D8B030D-6E8A-4147-A177-3AD203B41FA5}">
                      <a16:colId xmlns:a16="http://schemas.microsoft.com/office/drawing/2014/main" val="901006559"/>
                    </a:ext>
                  </a:extLst>
                </a:gridCol>
              </a:tblGrid>
              <a:tr h="29833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PAUSE</a:t>
                      </a:r>
                      <a:r>
                        <a:rPr lang="de-DE" sz="1100" baseline="0" dirty="0"/>
                        <a:t> MENU</a:t>
                      </a:r>
                      <a:endParaRPr lang="de-DE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877057"/>
                  </a:ext>
                </a:extLst>
              </a:tr>
              <a:tr h="20471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de-DE" sz="11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3573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100" dirty="0"/>
                        <a:t>+</a:t>
                      </a:r>
                      <a:r>
                        <a:rPr lang="de-DE" sz="1100" dirty="0" err="1"/>
                        <a:t>resume</a:t>
                      </a:r>
                      <a:r>
                        <a:rPr lang="de-DE" sz="1100" dirty="0"/>
                        <a:t>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dirty="0"/>
                        <a:t>+</a:t>
                      </a:r>
                      <a:r>
                        <a:rPr lang="de-DE" sz="1100" dirty="0" err="1"/>
                        <a:t>restart</a:t>
                      </a:r>
                      <a:r>
                        <a:rPr lang="de-DE" sz="1100" baseline="0" dirty="0"/>
                        <a:t>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quit</a:t>
                      </a:r>
                      <a:r>
                        <a:rPr lang="de-DE" sz="1100" baseline="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733884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758764"/>
              </p:ext>
            </p:extLst>
          </p:nvPr>
        </p:nvGraphicFramePr>
        <p:xfrm>
          <a:off x="3119920" y="4509200"/>
          <a:ext cx="1332756" cy="1829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756">
                  <a:extLst>
                    <a:ext uri="{9D8B030D-6E8A-4147-A177-3AD203B41FA5}">
                      <a16:colId xmlns:a16="http://schemas.microsoft.com/office/drawing/2014/main" val="901006559"/>
                    </a:ext>
                  </a:extLst>
                </a:gridCol>
              </a:tblGrid>
              <a:tr h="30253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MAIN</a:t>
                      </a:r>
                      <a:r>
                        <a:rPr lang="de-DE" sz="1100" baseline="0" dirty="0"/>
                        <a:t> MENU</a:t>
                      </a:r>
                      <a:endParaRPr lang="de-DE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877057"/>
                  </a:ext>
                </a:extLst>
              </a:tr>
              <a:tr h="26190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de-DE" sz="11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35733"/>
                  </a:ext>
                </a:extLst>
              </a:tr>
              <a:tr h="1225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start</a:t>
                      </a:r>
                      <a:r>
                        <a:rPr lang="de-DE" sz="1100" baseline="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garage</a:t>
                      </a:r>
                      <a:r>
                        <a:rPr lang="de-DE" sz="1100" baseline="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highscore</a:t>
                      </a:r>
                      <a:r>
                        <a:rPr lang="de-DE" sz="1100" baseline="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settings</a:t>
                      </a:r>
                      <a:r>
                        <a:rPr lang="de-DE" sz="1100" baseline="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manual</a:t>
                      </a:r>
                      <a:r>
                        <a:rPr lang="de-DE" sz="1100" baseline="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credits</a:t>
                      </a:r>
                      <a:r>
                        <a:rPr lang="de-DE" sz="1100" baseline="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quit</a:t>
                      </a:r>
                      <a:r>
                        <a:rPr lang="de-DE" sz="1100" baseline="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733884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924786"/>
              </p:ext>
            </p:extLst>
          </p:nvPr>
        </p:nvGraphicFramePr>
        <p:xfrm>
          <a:off x="183575" y="4518464"/>
          <a:ext cx="1623510" cy="1052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3510">
                  <a:extLst>
                    <a:ext uri="{9D8B030D-6E8A-4147-A177-3AD203B41FA5}">
                      <a16:colId xmlns:a16="http://schemas.microsoft.com/office/drawing/2014/main" val="901006559"/>
                    </a:ext>
                  </a:extLst>
                </a:gridCol>
              </a:tblGrid>
              <a:tr h="302912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SETTINGS (STATIC)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877057"/>
                  </a:ext>
                </a:extLst>
              </a:tr>
              <a:tr h="25728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-sound </a:t>
                      </a:r>
                      <a:r>
                        <a:rPr lang="de-DE" sz="1100" baseline="0" dirty="0" err="1"/>
                        <a:t>static</a:t>
                      </a:r>
                      <a:r>
                        <a:rPr lang="de-DE" sz="1100" baseline="0" dirty="0"/>
                        <a:t> (</a:t>
                      </a:r>
                      <a:r>
                        <a:rPr lang="de-DE" sz="1100" baseline="0" dirty="0" err="1"/>
                        <a:t>bool</a:t>
                      </a:r>
                      <a:r>
                        <a:rPr lang="de-DE" sz="1100" baseline="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35733"/>
                  </a:ext>
                </a:extLst>
              </a:tr>
              <a:tr h="4910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getSound</a:t>
                      </a:r>
                      <a:r>
                        <a:rPr lang="de-DE" sz="1100" baseline="0" dirty="0"/>
                        <a:t>() </a:t>
                      </a:r>
                      <a:r>
                        <a:rPr lang="de-DE" sz="1100" baseline="0" dirty="0" err="1"/>
                        <a:t>static</a:t>
                      </a:r>
                      <a:endParaRPr lang="de-DE" sz="110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setSound</a:t>
                      </a:r>
                      <a:r>
                        <a:rPr lang="de-DE" sz="1100" baseline="0" dirty="0"/>
                        <a:t>() </a:t>
                      </a:r>
                      <a:r>
                        <a:rPr lang="de-DE" sz="1100" baseline="0" dirty="0" err="1"/>
                        <a:t>static</a:t>
                      </a:r>
                      <a:endParaRPr lang="de-DE" sz="11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733884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239"/>
              </p:ext>
            </p:extLst>
          </p:nvPr>
        </p:nvGraphicFramePr>
        <p:xfrm>
          <a:off x="4508719" y="3136083"/>
          <a:ext cx="1372571" cy="3166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2571">
                  <a:extLst>
                    <a:ext uri="{9D8B030D-6E8A-4147-A177-3AD203B41FA5}">
                      <a16:colId xmlns:a16="http://schemas.microsoft.com/office/drawing/2014/main" val="901006559"/>
                    </a:ext>
                  </a:extLst>
                </a:gridCol>
              </a:tblGrid>
              <a:tr h="259347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CAR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877057"/>
                  </a:ext>
                </a:extLst>
              </a:tr>
              <a:tr h="148635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</a:t>
                      </a:r>
                      <a:r>
                        <a:rPr lang="de-DE" sz="1100" baseline="0" dirty="0" err="1"/>
                        <a:t>velocity</a:t>
                      </a:r>
                      <a:r>
                        <a:rPr lang="de-DE" sz="1100" baseline="0" dirty="0"/>
                        <a:t> (double)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-handling (double)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</a:t>
                      </a:r>
                      <a:r>
                        <a:rPr lang="de-DE" sz="1100" baseline="0" dirty="0" err="1"/>
                        <a:t>maxVelocity</a:t>
                      </a:r>
                      <a:r>
                        <a:rPr lang="de-DE" sz="1100" baseline="0" dirty="0"/>
                        <a:t> (double)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</a:t>
                      </a:r>
                      <a:r>
                        <a:rPr lang="de-DE" sz="1100" baseline="0" dirty="0" err="1"/>
                        <a:t>acceleration</a:t>
                      </a:r>
                      <a:r>
                        <a:rPr lang="de-DE" sz="1100" baseline="0" dirty="0"/>
                        <a:t> (double)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</a:t>
                      </a:r>
                      <a:r>
                        <a:rPr lang="de-DE" sz="1100" baseline="0" dirty="0" err="1"/>
                        <a:t>carImage</a:t>
                      </a:r>
                      <a:r>
                        <a:rPr lang="de-DE" sz="1100" baseline="0" dirty="0"/>
                        <a:t> (</a:t>
                      </a:r>
                      <a:r>
                        <a:rPr lang="de-DE" sz="1100" baseline="0" dirty="0" err="1"/>
                        <a:t>QPixmap</a:t>
                      </a:r>
                      <a:r>
                        <a:rPr lang="de-DE" sz="1100" baseline="0" dirty="0"/>
                        <a:t>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</a:t>
                      </a:r>
                      <a:r>
                        <a:rPr lang="de-DE" sz="1100" baseline="0" dirty="0" err="1"/>
                        <a:t>pos</a:t>
                      </a:r>
                      <a:r>
                        <a:rPr lang="de-DE" sz="1100" baseline="0" dirty="0"/>
                        <a:t> (</a:t>
                      </a:r>
                      <a:r>
                        <a:rPr lang="de-DE" sz="1100" baseline="0" dirty="0" err="1"/>
                        <a:t>QPoint</a:t>
                      </a:r>
                      <a:r>
                        <a:rPr lang="de-DE" sz="1100" baseline="0" dirty="0"/>
                        <a:t>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Box2D </a:t>
                      </a:r>
                      <a:r>
                        <a:rPr lang="de-DE" sz="1100" baseline="0" dirty="0" err="1"/>
                        <a:t>dynamic</a:t>
                      </a:r>
                      <a:r>
                        <a:rPr lang="de-DE" sz="1100" baseline="0" dirty="0"/>
                        <a:t> Body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35733"/>
                  </a:ext>
                </a:extLst>
              </a:tr>
              <a:tr h="9713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getPos</a:t>
                      </a:r>
                      <a:r>
                        <a:rPr lang="de-DE" sz="1100" baseline="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setPos</a:t>
                      </a:r>
                      <a:r>
                        <a:rPr lang="de-DE" sz="1100" baseline="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setMaxVelocity</a:t>
                      </a:r>
                      <a:r>
                        <a:rPr lang="de-DE" sz="1100" baseline="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set</a:t>
                      </a:r>
                      <a:r>
                        <a:rPr lang="de-DE" sz="1100" baseline="0" dirty="0"/>
                        <a:t> </a:t>
                      </a:r>
                      <a:r>
                        <a:rPr lang="de-DE" sz="1100" baseline="0" dirty="0" err="1"/>
                        <a:t>Acceleration</a:t>
                      </a:r>
                      <a:r>
                        <a:rPr lang="de-DE" sz="1100" baseline="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setHandling</a:t>
                      </a:r>
                      <a:r>
                        <a:rPr lang="de-DE" sz="1100" baseline="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733884"/>
                  </a:ext>
                </a:extLst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613283"/>
              </p:ext>
            </p:extLst>
          </p:nvPr>
        </p:nvGraphicFramePr>
        <p:xfrm>
          <a:off x="5920111" y="3136083"/>
          <a:ext cx="1926287" cy="21398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287">
                  <a:extLst>
                    <a:ext uri="{9D8B030D-6E8A-4147-A177-3AD203B41FA5}">
                      <a16:colId xmlns:a16="http://schemas.microsoft.com/office/drawing/2014/main" val="901006559"/>
                    </a:ext>
                  </a:extLst>
                </a:gridCol>
              </a:tblGrid>
              <a:tr h="280561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TRACK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877057"/>
                  </a:ext>
                </a:extLst>
              </a:tr>
              <a:tr h="103883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</a:t>
                      </a:r>
                      <a:r>
                        <a:rPr lang="de-DE" sz="1100" baseline="0" dirty="0" err="1"/>
                        <a:t>world</a:t>
                      </a:r>
                      <a:endParaRPr lang="de-DE" sz="1100" baseline="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-underground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</a:t>
                      </a:r>
                      <a:r>
                        <a:rPr lang="de-DE" sz="1100" baseline="0" dirty="0" err="1"/>
                        <a:t>checkpoints</a:t>
                      </a:r>
                      <a:endParaRPr lang="de-DE" sz="1100" baseline="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</a:t>
                      </a:r>
                      <a:r>
                        <a:rPr lang="de-DE" sz="1100" baseline="0" dirty="0" err="1"/>
                        <a:t>laps</a:t>
                      </a:r>
                      <a:endParaRPr lang="de-DE" sz="1100" baseline="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</a:t>
                      </a:r>
                      <a:r>
                        <a:rPr lang="de-DE" sz="1100" baseline="0" dirty="0" err="1"/>
                        <a:t>checkpointCounter</a:t>
                      </a:r>
                      <a:endParaRPr lang="de-DE" sz="1100" baseline="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</a:t>
                      </a:r>
                      <a:r>
                        <a:rPr lang="de-DE" sz="1100" baseline="0" dirty="0" err="1"/>
                        <a:t>previousCheckpoint</a:t>
                      </a:r>
                      <a:endParaRPr lang="de-DE" sz="11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35733"/>
                  </a:ext>
                </a:extLst>
              </a:tr>
              <a:tr h="5627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loadTrack</a:t>
                      </a:r>
                      <a:r>
                        <a:rPr lang="de-DE" sz="1100" baseline="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updateCheckpoints</a:t>
                      </a:r>
                      <a:r>
                        <a:rPr lang="de-DE" sz="1100" baseline="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getUnderground</a:t>
                      </a:r>
                      <a:r>
                        <a:rPr lang="de-DE" sz="1100" baseline="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resetToLastCheckpoint</a:t>
                      </a:r>
                      <a:r>
                        <a:rPr lang="de-DE" sz="1100" baseline="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733884"/>
                  </a:ext>
                </a:extLst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129355"/>
              </p:ext>
            </p:extLst>
          </p:nvPr>
        </p:nvGraphicFramePr>
        <p:xfrm>
          <a:off x="6403417" y="5703608"/>
          <a:ext cx="118165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652">
                  <a:extLst>
                    <a:ext uri="{9D8B030D-6E8A-4147-A177-3AD203B41FA5}">
                      <a16:colId xmlns:a16="http://schemas.microsoft.com/office/drawing/2014/main" val="901006559"/>
                    </a:ext>
                  </a:extLst>
                </a:gridCol>
              </a:tblGrid>
              <a:tr h="204103">
                <a:tc>
                  <a:txBody>
                    <a:bodyPr/>
                    <a:lstStyle/>
                    <a:p>
                      <a:r>
                        <a:rPr lang="de-DE" sz="1100" dirty="0"/>
                        <a:t>CHECKPOINT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877057"/>
                  </a:ext>
                </a:extLst>
              </a:tr>
              <a:tr h="46823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</a:t>
                      </a:r>
                      <a:r>
                        <a:rPr lang="de-DE" sz="1100" baseline="0" dirty="0" err="1"/>
                        <a:t>posRect</a:t>
                      </a:r>
                      <a:r>
                        <a:rPr lang="de-DE" sz="1100" baseline="0" dirty="0"/>
                        <a:t> (double)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</a:t>
                      </a:r>
                      <a:r>
                        <a:rPr lang="de-DE" sz="1100" baseline="0" dirty="0" err="1"/>
                        <a:t>visited</a:t>
                      </a:r>
                      <a:r>
                        <a:rPr lang="de-DE" sz="1100" baseline="0" dirty="0"/>
                        <a:t> (</a:t>
                      </a:r>
                      <a:r>
                        <a:rPr lang="de-DE" sz="1100" baseline="0" dirty="0" err="1"/>
                        <a:t>bool</a:t>
                      </a:r>
                      <a:r>
                        <a:rPr lang="de-DE" sz="1100" baseline="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35733"/>
                  </a:ext>
                </a:extLst>
              </a:tr>
              <a:tr h="249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getPosRect</a:t>
                      </a:r>
                      <a:r>
                        <a:rPr lang="de-DE" sz="1100" baseline="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733884"/>
                  </a:ext>
                </a:extLst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068311"/>
              </p:ext>
            </p:extLst>
          </p:nvPr>
        </p:nvGraphicFramePr>
        <p:xfrm>
          <a:off x="7882414" y="3134652"/>
          <a:ext cx="1198018" cy="2118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8018">
                  <a:extLst>
                    <a:ext uri="{9D8B030D-6E8A-4147-A177-3AD203B41FA5}">
                      <a16:colId xmlns:a16="http://schemas.microsoft.com/office/drawing/2014/main" val="901006559"/>
                    </a:ext>
                  </a:extLst>
                </a:gridCol>
              </a:tblGrid>
              <a:tr h="236228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PLAYER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877057"/>
                  </a:ext>
                </a:extLst>
              </a:tr>
              <a:tr h="73766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-name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</a:t>
                      </a:r>
                      <a:r>
                        <a:rPr lang="de-DE" sz="1100" baseline="0" dirty="0" err="1"/>
                        <a:t>highscore</a:t>
                      </a:r>
                      <a:endParaRPr lang="de-DE" sz="1100" baseline="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-points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</a:t>
                      </a:r>
                      <a:r>
                        <a:rPr lang="de-DE" sz="1100" baseline="0" dirty="0" err="1"/>
                        <a:t>carConfig</a:t>
                      </a:r>
                      <a:endParaRPr lang="de-DE" sz="11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35733"/>
                  </a:ext>
                </a:extLst>
              </a:tr>
              <a:tr h="1062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setName</a:t>
                      </a:r>
                      <a:r>
                        <a:rPr lang="de-DE" sz="1100" baseline="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getName</a:t>
                      </a:r>
                      <a:r>
                        <a:rPr lang="de-DE" sz="1100" baseline="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setPoints</a:t>
                      </a:r>
                      <a:r>
                        <a:rPr lang="de-DE" sz="1100" baseline="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getPoints</a:t>
                      </a:r>
                      <a:r>
                        <a:rPr lang="de-DE" sz="1100" baseline="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setHighscore</a:t>
                      </a:r>
                      <a:r>
                        <a:rPr lang="de-DE" sz="1100" baseline="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getHighscore</a:t>
                      </a:r>
                      <a:r>
                        <a:rPr lang="de-DE" sz="1100" baseline="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733884"/>
                  </a:ext>
                </a:extLst>
              </a:tr>
            </a:tbl>
          </a:graphicData>
        </a:graphic>
      </p:graphicFrame>
      <p:cxnSp>
        <p:nvCxnSpPr>
          <p:cNvPr id="20" name="Gerade Verbindung mit Pfeil 19"/>
          <p:cNvCxnSpPr/>
          <p:nvPr/>
        </p:nvCxnSpPr>
        <p:spPr>
          <a:xfrm flipH="1" flipV="1">
            <a:off x="2812602" y="4157556"/>
            <a:ext cx="370729" cy="342428"/>
          </a:xfrm>
          <a:prstGeom prst="straightConnector1">
            <a:avLst/>
          </a:prstGeom>
          <a:ln w="22225" cap="flat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2181203" y="4173703"/>
            <a:ext cx="6773" cy="326281"/>
          </a:xfrm>
          <a:prstGeom prst="straightConnector1">
            <a:avLst/>
          </a:prstGeom>
          <a:ln w="22225" cap="flat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4" idx="0"/>
            <a:endCxn id="60" idx="2"/>
          </p:cNvCxnSpPr>
          <p:nvPr/>
        </p:nvCxnSpPr>
        <p:spPr>
          <a:xfrm flipH="1" flipV="1">
            <a:off x="6883104" y="2944948"/>
            <a:ext cx="150" cy="191135"/>
          </a:xfrm>
          <a:prstGeom prst="straightConnector1">
            <a:avLst/>
          </a:prstGeom>
          <a:ln w="22225" cap="flat"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3" idx="0"/>
            <a:endCxn id="60" idx="1"/>
          </p:cNvCxnSpPr>
          <p:nvPr/>
        </p:nvCxnSpPr>
        <p:spPr>
          <a:xfrm flipV="1">
            <a:off x="5195004" y="2388688"/>
            <a:ext cx="986135" cy="747395"/>
          </a:xfrm>
          <a:prstGeom prst="straightConnector1">
            <a:avLst/>
          </a:prstGeom>
          <a:ln w="22225" cap="flat"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16" idx="0"/>
            <a:endCxn id="60" idx="3"/>
          </p:cNvCxnSpPr>
          <p:nvPr/>
        </p:nvCxnSpPr>
        <p:spPr>
          <a:xfrm flipH="1" flipV="1">
            <a:off x="7585069" y="2388688"/>
            <a:ext cx="896354" cy="745964"/>
          </a:xfrm>
          <a:prstGeom prst="straightConnector1">
            <a:avLst/>
          </a:prstGeom>
          <a:ln w="22225" cap="flat"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7" idx="0"/>
          </p:cNvCxnSpPr>
          <p:nvPr/>
        </p:nvCxnSpPr>
        <p:spPr>
          <a:xfrm flipV="1">
            <a:off x="2240093" y="1910479"/>
            <a:ext cx="702152" cy="597062"/>
          </a:xfrm>
          <a:prstGeom prst="straightConnector1">
            <a:avLst/>
          </a:prstGeom>
          <a:ln w="22225" cap="flat"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12" idx="0"/>
            <a:endCxn id="7" idx="1"/>
          </p:cNvCxnSpPr>
          <p:nvPr/>
        </p:nvCxnSpPr>
        <p:spPr>
          <a:xfrm flipV="1">
            <a:off x="995330" y="3332548"/>
            <a:ext cx="688278" cy="1185916"/>
          </a:xfrm>
          <a:prstGeom prst="straightConnector1">
            <a:avLst/>
          </a:prstGeom>
          <a:ln w="22225" cap="flat"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15" idx="0"/>
            <a:endCxn id="14" idx="2"/>
          </p:cNvCxnSpPr>
          <p:nvPr/>
        </p:nvCxnSpPr>
        <p:spPr>
          <a:xfrm flipH="1" flipV="1">
            <a:off x="6883254" y="5275924"/>
            <a:ext cx="110989" cy="427684"/>
          </a:xfrm>
          <a:prstGeom prst="straightConnector1">
            <a:avLst/>
          </a:prstGeom>
          <a:ln w="22225" cap="flat"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el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300584"/>
              </p:ext>
            </p:extLst>
          </p:nvPr>
        </p:nvGraphicFramePr>
        <p:xfrm>
          <a:off x="6181139" y="1832428"/>
          <a:ext cx="140393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930">
                  <a:extLst>
                    <a:ext uri="{9D8B030D-6E8A-4147-A177-3AD203B41FA5}">
                      <a16:colId xmlns:a16="http://schemas.microsoft.com/office/drawing/2014/main" val="901006559"/>
                    </a:ext>
                  </a:extLst>
                </a:gridCol>
              </a:tblGrid>
              <a:tr h="204103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WORLD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877057"/>
                  </a:ext>
                </a:extLst>
              </a:tr>
              <a:tr h="46823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-pair &lt;</a:t>
                      </a:r>
                      <a:r>
                        <a:rPr lang="de-DE" sz="1100" baseline="0" dirty="0" err="1"/>
                        <a:t>car,player</a:t>
                      </a:r>
                      <a:r>
                        <a:rPr lang="de-DE" sz="1100" baseline="0" dirty="0"/>
                        <a:t>&gt;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-track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Box2D World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35733"/>
                  </a:ext>
                </a:extLst>
              </a:tr>
              <a:tr h="249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loadWorld</a:t>
                      </a:r>
                      <a:r>
                        <a:rPr lang="de-DE" sz="1100" baseline="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733884"/>
                  </a:ext>
                </a:extLst>
              </a:tr>
            </a:tbl>
          </a:graphicData>
        </a:graphic>
      </p:graphicFrame>
      <p:cxnSp>
        <p:nvCxnSpPr>
          <p:cNvPr id="66" name="Gerade Verbindung mit Pfeil 65"/>
          <p:cNvCxnSpPr>
            <a:stCxn id="60" idx="0"/>
            <a:endCxn id="6" idx="3"/>
          </p:cNvCxnSpPr>
          <p:nvPr/>
        </p:nvCxnSpPr>
        <p:spPr>
          <a:xfrm flipH="1" flipV="1">
            <a:off x="4392523" y="1604550"/>
            <a:ext cx="2490581" cy="227878"/>
          </a:xfrm>
          <a:prstGeom prst="straightConnector1">
            <a:avLst/>
          </a:prstGeom>
          <a:ln w="22225" cap="flat"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56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4573589" y="1754256"/>
            <a:ext cx="4265103" cy="714951"/>
          </a:xfrm>
        </p:spPr>
        <p:txBody>
          <a:bodyPr/>
          <a:lstStyle/>
          <a:p>
            <a:r>
              <a:rPr lang="de-DE" sz="2000" dirty="0"/>
              <a:t>Physik und Spielklassen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Graphical</a:t>
            </a:r>
            <a:r>
              <a:rPr lang="de-DE" dirty="0"/>
              <a:t> 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Menüdesign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Menüevents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Auswahlbildschirme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/>
              <a:t>Mitglieder:</a:t>
            </a:r>
          </a:p>
          <a:p>
            <a:endParaRPr lang="de-DE" dirty="0"/>
          </a:p>
          <a:p>
            <a:r>
              <a:rPr lang="de-DE" dirty="0"/>
              <a:t>Carina Vogl, Michael Maas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Arbeitsaufteilung</a:t>
            </a:r>
          </a:p>
        </p:txBody>
      </p:sp>
      <p:sp>
        <p:nvSpPr>
          <p:cNvPr id="16" name="Textplatzhalter 12"/>
          <p:cNvSpPr txBox="1">
            <a:spLocks/>
          </p:cNvSpPr>
          <p:nvPr/>
        </p:nvSpPr>
        <p:spPr>
          <a:xfrm>
            <a:off x="319090" y="1754255"/>
            <a:ext cx="4265103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Grafik und Menüführung</a:t>
            </a:r>
          </a:p>
        </p:txBody>
      </p:sp>
      <p:sp>
        <p:nvSpPr>
          <p:cNvPr id="17" name="Inhaltsplatzhalter 14"/>
          <p:cNvSpPr txBox="1">
            <a:spLocks/>
          </p:cNvSpPr>
          <p:nvPr/>
        </p:nvSpPr>
        <p:spPr>
          <a:xfrm>
            <a:off x="4559808" y="2469206"/>
            <a:ext cx="4242816" cy="3974655"/>
          </a:xfrm>
          <a:prstGeom prst="rect">
            <a:avLst/>
          </a:prstGeom>
        </p:spPr>
        <p:txBody>
          <a:bodyPr lIns="0" rIns="0"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Einbindung der Box2D-Engine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Aufbau der Car, Track, Game und Player Klassen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r>
              <a:rPr lang="de-DE" b="1" dirty="0"/>
              <a:t>Mitglieder:</a:t>
            </a:r>
          </a:p>
          <a:p>
            <a:endParaRPr lang="de-DE" dirty="0"/>
          </a:p>
          <a:p>
            <a:r>
              <a:rPr lang="de-DE" dirty="0"/>
              <a:t>Adrian Schiechel, Andreas Finkenzeller, Johann Brenner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9992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774934" y="6451003"/>
            <a:ext cx="2052074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8009" y="397425"/>
            <a:ext cx="8508999" cy="410369"/>
          </a:xfrm>
        </p:spPr>
        <p:txBody>
          <a:bodyPr/>
          <a:lstStyle/>
          <a:p>
            <a:r>
              <a:rPr lang="de-DE" dirty="0"/>
              <a:t>3. Objektorientiertes Designmodell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/>
          </p:nvPr>
        </p:nvGraphicFramePr>
        <p:xfrm>
          <a:off x="2939460" y="817010"/>
          <a:ext cx="1453063" cy="1575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3063">
                  <a:extLst>
                    <a:ext uri="{9D8B030D-6E8A-4147-A177-3AD203B41FA5}">
                      <a16:colId xmlns:a16="http://schemas.microsoft.com/office/drawing/2014/main" val="901006559"/>
                    </a:ext>
                  </a:extLst>
                </a:gridCol>
              </a:tblGrid>
              <a:tr h="248495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GAME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877057"/>
                  </a:ext>
                </a:extLst>
              </a:tr>
              <a:tr h="105244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de-DE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enum</a:t>
                      </a:r>
                      <a:r>
                        <a:rPr lang="de-DE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keyEvent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dirty="0"/>
                        <a:t>-</a:t>
                      </a:r>
                      <a:r>
                        <a:rPr lang="de-DE" sz="1100" dirty="0" err="1"/>
                        <a:t>background</a:t>
                      </a:r>
                      <a:r>
                        <a:rPr lang="de-DE" sz="1100" baseline="0" dirty="0" err="1"/>
                        <a:t>S</a:t>
                      </a:r>
                      <a:r>
                        <a:rPr lang="de-DE" sz="1100" dirty="0" err="1"/>
                        <a:t>ound</a:t>
                      </a:r>
                      <a:endParaRPr lang="de-DE" sz="11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dirty="0"/>
                        <a:t>-</a:t>
                      </a:r>
                      <a:r>
                        <a:rPr lang="de-DE" sz="1100" baseline="0" dirty="0" err="1"/>
                        <a:t>loopT</a:t>
                      </a:r>
                      <a:r>
                        <a:rPr lang="de-DE" sz="1100" dirty="0" err="1"/>
                        <a:t>imer</a:t>
                      </a:r>
                      <a:r>
                        <a:rPr lang="de-DE" sz="1100" dirty="0"/>
                        <a:t> (</a:t>
                      </a:r>
                      <a:r>
                        <a:rPr lang="de-DE" sz="1100" dirty="0" err="1"/>
                        <a:t>QTimer</a:t>
                      </a:r>
                      <a:r>
                        <a:rPr lang="de-DE" sz="1100" dirty="0"/>
                        <a:t>)</a:t>
                      </a:r>
                      <a:endParaRPr lang="de-DE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-</a:t>
                      </a:r>
                      <a:r>
                        <a:rPr lang="de-DE" sz="1100" baseline="0" dirty="0" err="1"/>
                        <a:t>startTime</a:t>
                      </a:r>
                      <a:endParaRPr lang="de-DE" sz="110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-</a:t>
                      </a:r>
                      <a:r>
                        <a:rPr lang="de-DE" sz="1100" baseline="0" dirty="0" err="1"/>
                        <a:t>pauseTime</a:t>
                      </a:r>
                      <a:endParaRPr lang="de-DE" sz="11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35733"/>
                  </a:ext>
                </a:extLst>
              </a:tr>
              <a:tr h="263553">
                <a:tc>
                  <a:txBody>
                    <a:bodyPr/>
                    <a:lstStyle/>
                    <a:p>
                      <a:r>
                        <a:rPr lang="de-DE" sz="1100" dirty="0"/>
                        <a:t>+</a:t>
                      </a:r>
                      <a:r>
                        <a:rPr lang="de-DE" sz="1100" dirty="0" err="1"/>
                        <a:t>gameLoop</a:t>
                      </a:r>
                      <a:r>
                        <a:rPr lang="de-DE" sz="11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733884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866925"/>
              </p:ext>
            </p:extLst>
          </p:nvPr>
        </p:nvGraphicFramePr>
        <p:xfrm>
          <a:off x="1683608" y="2507541"/>
          <a:ext cx="1112971" cy="1650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2971">
                  <a:extLst>
                    <a:ext uri="{9D8B030D-6E8A-4147-A177-3AD203B41FA5}">
                      <a16:colId xmlns:a16="http://schemas.microsoft.com/office/drawing/2014/main" val="901006559"/>
                    </a:ext>
                  </a:extLst>
                </a:gridCol>
              </a:tblGrid>
              <a:tr h="386792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MENU (ABSTRACT)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877057"/>
                  </a:ext>
                </a:extLst>
              </a:tr>
              <a:tr h="535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# Background-</a:t>
                      </a:r>
                      <a:r>
                        <a:rPr lang="de-DE" sz="1000" baseline="0" dirty="0"/>
                        <a:t>Picture (</a:t>
                      </a:r>
                      <a:r>
                        <a:rPr lang="de-DE" sz="1000" baseline="0" dirty="0" err="1"/>
                        <a:t>QPixmap</a:t>
                      </a:r>
                      <a:r>
                        <a:rPr lang="de-DE" sz="1000" baseline="0" dirty="0"/>
                        <a:t>)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35733"/>
                  </a:ext>
                </a:extLst>
              </a:tr>
              <a:tr h="70513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000" baseline="0" dirty="0"/>
                        <a:t>+</a:t>
                      </a:r>
                      <a:r>
                        <a:rPr lang="de-DE" sz="1000" baseline="0" dirty="0" err="1"/>
                        <a:t>start</a:t>
                      </a:r>
                      <a:r>
                        <a:rPr lang="de-DE" sz="1000" baseline="0" dirty="0"/>
                        <a:t>() </a:t>
                      </a:r>
                      <a:r>
                        <a:rPr lang="de-DE" sz="1000" baseline="0" dirty="0" err="1"/>
                        <a:t>abstract</a:t>
                      </a:r>
                      <a:endParaRPr lang="de-DE" sz="1000" baseline="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000" baseline="0" dirty="0"/>
                        <a:t>+</a:t>
                      </a:r>
                      <a:r>
                        <a:rPr lang="de-DE" sz="1000" baseline="0" dirty="0" err="1"/>
                        <a:t>quit</a:t>
                      </a:r>
                      <a:r>
                        <a:rPr lang="de-DE" sz="1000" baseline="0" dirty="0"/>
                        <a:t>() </a:t>
                      </a:r>
                      <a:r>
                        <a:rPr lang="de-DE" sz="1000" baseline="0" dirty="0" err="1"/>
                        <a:t>abstract</a:t>
                      </a:r>
                      <a:endParaRPr lang="de-DE" sz="1000" baseline="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000" baseline="0" dirty="0"/>
                        <a:t>+mute()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733884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673855"/>
              </p:ext>
            </p:extLst>
          </p:nvPr>
        </p:nvGraphicFramePr>
        <p:xfrm>
          <a:off x="1886709" y="4518464"/>
          <a:ext cx="1157560" cy="1151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7560">
                  <a:extLst>
                    <a:ext uri="{9D8B030D-6E8A-4147-A177-3AD203B41FA5}">
                      <a16:colId xmlns:a16="http://schemas.microsoft.com/office/drawing/2014/main" val="901006559"/>
                    </a:ext>
                  </a:extLst>
                </a:gridCol>
              </a:tblGrid>
              <a:tr h="29833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PAUSE</a:t>
                      </a:r>
                      <a:r>
                        <a:rPr lang="de-DE" sz="1100" baseline="0" dirty="0"/>
                        <a:t> MENU</a:t>
                      </a:r>
                      <a:endParaRPr lang="de-DE" sz="11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877057"/>
                  </a:ext>
                </a:extLst>
              </a:tr>
              <a:tr h="20471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de-DE" sz="1100" baseline="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3573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100" dirty="0"/>
                        <a:t>+</a:t>
                      </a:r>
                      <a:r>
                        <a:rPr lang="de-DE" sz="1100" dirty="0" err="1"/>
                        <a:t>resume</a:t>
                      </a:r>
                      <a:r>
                        <a:rPr lang="de-DE" sz="1100" dirty="0"/>
                        <a:t>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dirty="0"/>
                        <a:t>+</a:t>
                      </a:r>
                      <a:r>
                        <a:rPr lang="de-DE" sz="1100" dirty="0" err="1"/>
                        <a:t>restart</a:t>
                      </a:r>
                      <a:r>
                        <a:rPr lang="de-DE" sz="1100" baseline="0" dirty="0"/>
                        <a:t>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quit</a:t>
                      </a:r>
                      <a:r>
                        <a:rPr lang="de-DE" sz="1100" baseline="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733884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053289"/>
              </p:ext>
            </p:extLst>
          </p:nvPr>
        </p:nvGraphicFramePr>
        <p:xfrm>
          <a:off x="3119920" y="4509200"/>
          <a:ext cx="1332756" cy="1834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756">
                  <a:extLst>
                    <a:ext uri="{9D8B030D-6E8A-4147-A177-3AD203B41FA5}">
                      <a16:colId xmlns:a16="http://schemas.microsoft.com/office/drawing/2014/main" val="901006559"/>
                    </a:ext>
                  </a:extLst>
                </a:gridCol>
              </a:tblGrid>
              <a:tr h="310773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MAIN</a:t>
                      </a:r>
                      <a:r>
                        <a:rPr lang="de-DE" sz="1100" baseline="0" dirty="0"/>
                        <a:t> MENU</a:t>
                      </a:r>
                      <a:endParaRPr lang="de-DE" sz="11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877057"/>
                  </a:ext>
                </a:extLst>
              </a:tr>
              <a:tr h="25546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de-DE" sz="1100" baseline="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35733"/>
                  </a:ext>
                </a:extLst>
              </a:tr>
              <a:tr h="1225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start</a:t>
                      </a:r>
                      <a:r>
                        <a:rPr lang="de-DE" sz="1100" baseline="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garage</a:t>
                      </a:r>
                      <a:r>
                        <a:rPr lang="de-DE" sz="1100" baseline="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highscore</a:t>
                      </a:r>
                      <a:r>
                        <a:rPr lang="de-DE" sz="1100" baseline="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settings</a:t>
                      </a:r>
                      <a:r>
                        <a:rPr lang="de-DE" sz="1100" baseline="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manual</a:t>
                      </a:r>
                      <a:r>
                        <a:rPr lang="de-DE" sz="1100" baseline="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credits</a:t>
                      </a:r>
                      <a:r>
                        <a:rPr lang="de-DE" sz="1100" baseline="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quit</a:t>
                      </a:r>
                      <a:r>
                        <a:rPr lang="de-DE" sz="1100" baseline="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733884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80618"/>
              </p:ext>
            </p:extLst>
          </p:nvPr>
        </p:nvGraphicFramePr>
        <p:xfrm>
          <a:off x="187000" y="4518464"/>
          <a:ext cx="1623510" cy="1043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3510">
                  <a:extLst>
                    <a:ext uri="{9D8B030D-6E8A-4147-A177-3AD203B41FA5}">
                      <a16:colId xmlns:a16="http://schemas.microsoft.com/office/drawing/2014/main" val="901006559"/>
                    </a:ext>
                  </a:extLst>
                </a:gridCol>
              </a:tblGrid>
              <a:tr h="29326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SETTINGS (STATIC)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877057"/>
                  </a:ext>
                </a:extLst>
              </a:tr>
              <a:tr h="25728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-sound </a:t>
                      </a:r>
                      <a:r>
                        <a:rPr lang="de-DE" sz="1100" baseline="0" dirty="0" err="1"/>
                        <a:t>static</a:t>
                      </a:r>
                      <a:r>
                        <a:rPr lang="de-DE" sz="1100" baseline="0" dirty="0"/>
                        <a:t> (</a:t>
                      </a:r>
                      <a:r>
                        <a:rPr lang="de-DE" sz="1100" baseline="0" dirty="0" err="1"/>
                        <a:t>bool</a:t>
                      </a:r>
                      <a:r>
                        <a:rPr lang="de-DE" sz="1100" baseline="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35733"/>
                  </a:ext>
                </a:extLst>
              </a:tr>
              <a:tr h="4910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getSound</a:t>
                      </a:r>
                      <a:r>
                        <a:rPr lang="de-DE" sz="1100" baseline="0" dirty="0"/>
                        <a:t>() </a:t>
                      </a:r>
                      <a:r>
                        <a:rPr lang="de-DE" sz="1100" baseline="0" dirty="0" err="1"/>
                        <a:t>static</a:t>
                      </a:r>
                      <a:endParaRPr lang="de-DE" sz="110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setSound</a:t>
                      </a:r>
                      <a:r>
                        <a:rPr lang="de-DE" sz="1100" baseline="0" dirty="0"/>
                        <a:t>() </a:t>
                      </a:r>
                      <a:r>
                        <a:rPr lang="de-DE" sz="1100" baseline="0" dirty="0" err="1"/>
                        <a:t>static</a:t>
                      </a:r>
                      <a:endParaRPr lang="de-DE" sz="1100" baseline="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733884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/>
          </p:nvPr>
        </p:nvGraphicFramePr>
        <p:xfrm>
          <a:off x="4508719" y="3136083"/>
          <a:ext cx="1372571" cy="3166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2571">
                  <a:extLst>
                    <a:ext uri="{9D8B030D-6E8A-4147-A177-3AD203B41FA5}">
                      <a16:colId xmlns:a16="http://schemas.microsoft.com/office/drawing/2014/main" val="901006559"/>
                    </a:ext>
                  </a:extLst>
                </a:gridCol>
              </a:tblGrid>
              <a:tr h="259347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CAR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877057"/>
                  </a:ext>
                </a:extLst>
              </a:tr>
              <a:tr h="148635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</a:t>
                      </a:r>
                      <a:r>
                        <a:rPr lang="de-DE" sz="1100" baseline="0" dirty="0" err="1"/>
                        <a:t>velocity</a:t>
                      </a:r>
                      <a:r>
                        <a:rPr lang="de-DE" sz="1100" baseline="0" dirty="0"/>
                        <a:t> (double)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-handling (double)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</a:t>
                      </a:r>
                      <a:r>
                        <a:rPr lang="de-DE" sz="1100" baseline="0" dirty="0" err="1"/>
                        <a:t>maxVelocity</a:t>
                      </a:r>
                      <a:r>
                        <a:rPr lang="de-DE" sz="1100" baseline="0" dirty="0"/>
                        <a:t> (double)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</a:t>
                      </a:r>
                      <a:r>
                        <a:rPr lang="de-DE" sz="1100" baseline="0" dirty="0" err="1"/>
                        <a:t>acceleration</a:t>
                      </a:r>
                      <a:r>
                        <a:rPr lang="de-DE" sz="1100" baseline="0" dirty="0"/>
                        <a:t> (double)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</a:t>
                      </a:r>
                      <a:r>
                        <a:rPr lang="de-DE" sz="1100" baseline="0" dirty="0" err="1"/>
                        <a:t>carImage</a:t>
                      </a:r>
                      <a:r>
                        <a:rPr lang="de-DE" sz="1100" baseline="0" dirty="0"/>
                        <a:t> (</a:t>
                      </a:r>
                      <a:r>
                        <a:rPr lang="de-DE" sz="1100" baseline="0" dirty="0" err="1"/>
                        <a:t>QPixmap</a:t>
                      </a:r>
                      <a:r>
                        <a:rPr lang="de-DE" sz="1100" baseline="0" dirty="0"/>
                        <a:t>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</a:t>
                      </a:r>
                      <a:r>
                        <a:rPr lang="de-DE" sz="1100" baseline="0" dirty="0" err="1"/>
                        <a:t>pos</a:t>
                      </a:r>
                      <a:r>
                        <a:rPr lang="de-DE" sz="1100" baseline="0" dirty="0"/>
                        <a:t> (</a:t>
                      </a:r>
                      <a:r>
                        <a:rPr lang="de-DE" sz="1100" baseline="0" dirty="0" err="1"/>
                        <a:t>QPoint</a:t>
                      </a:r>
                      <a:r>
                        <a:rPr lang="de-DE" sz="1100" baseline="0" dirty="0"/>
                        <a:t>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Box2D </a:t>
                      </a:r>
                      <a:r>
                        <a:rPr lang="de-DE" sz="1100" baseline="0" dirty="0" err="1"/>
                        <a:t>dynamic</a:t>
                      </a:r>
                      <a:r>
                        <a:rPr lang="de-DE" sz="1100" baseline="0" dirty="0"/>
                        <a:t> Body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35733"/>
                  </a:ext>
                </a:extLst>
              </a:tr>
              <a:tr h="9713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getPos</a:t>
                      </a:r>
                      <a:r>
                        <a:rPr lang="de-DE" sz="1100" baseline="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setPos</a:t>
                      </a:r>
                      <a:r>
                        <a:rPr lang="de-DE" sz="1100" baseline="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setMaxVelocity</a:t>
                      </a:r>
                      <a:r>
                        <a:rPr lang="de-DE" sz="1100" baseline="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set</a:t>
                      </a:r>
                      <a:r>
                        <a:rPr lang="de-DE" sz="1100" baseline="0" dirty="0"/>
                        <a:t> </a:t>
                      </a:r>
                      <a:r>
                        <a:rPr lang="de-DE" sz="1100" baseline="0" dirty="0" err="1"/>
                        <a:t>Acceleration</a:t>
                      </a:r>
                      <a:r>
                        <a:rPr lang="de-DE" sz="1100" baseline="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setHandling</a:t>
                      </a:r>
                      <a:r>
                        <a:rPr lang="de-DE" sz="1100" baseline="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733884"/>
                  </a:ext>
                </a:extLst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/>
          </p:nvPr>
        </p:nvGraphicFramePr>
        <p:xfrm>
          <a:off x="5920111" y="3136083"/>
          <a:ext cx="1926287" cy="21398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287">
                  <a:extLst>
                    <a:ext uri="{9D8B030D-6E8A-4147-A177-3AD203B41FA5}">
                      <a16:colId xmlns:a16="http://schemas.microsoft.com/office/drawing/2014/main" val="901006559"/>
                    </a:ext>
                  </a:extLst>
                </a:gridCol>
              </a:tblGrid>
              <a:tr h="280561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TRACK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877057"/>
                  </a:ext>
                </a:extLst>
              </a:tr>
              <a:tr h="103883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</a:t>
                      </a:r>
                      <a:r>
                        <a:rPr lang="de-DE" sz="1100" baseline="0" dirty="0" err="1"/>
                        <a:t>world</a:t>
                      </a:r>
                      <a:endParaRPr lang="de-DE" sz="1100" baseline="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-underground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</a:t>
                      </a:r>
                      <a:r>
                        <a:rPr lang="de-DE" sz="1100" baseline="0" dirty="0" err="1"/>
                        <a:t>checkpoints</a:t>
                      </a:r>
                      <a:endParaRPr lang="de-DE" sz="1100" baseline="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</a:t>
                      </a:r>
                      <a:r>
                        <a:rPr lang="de-DE" sz="1100" baseline="0" dirty="0" err="1"/>
                        <a:t>laps</a:t>
                      </a:r>
                      <a:endParaRPr lang="de-DE" sz="1100" baseline="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</a:t>
                      </a:r>
                      <a:r>
                        <a:rPr lang="de-DE" sz="1100" baseline="0" dirty="0" err="1"/>
                        <a:t>checkpointCounter</a:t>
                      </a:r>
                      <a:endParaRPr lang="de-DE" sz="1100" baseline="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</a:t>
                      </a:r>
                      <a:r>
                        <a:rPr lang="de-DE" sz="1100" baseline="0" dirty="0" err="1"/>
                        <a:t>previousCheckpoint</a:t>
                      </a:r>
                      <a:endParaRPr lang="de-DE" sz="11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35733"/>
                  </a:ext>
                </a:extLst>
              </a:tr>
              <a:tr h="5627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loadTrack</a:t>
                      </a:r>
                      <a:r>
                        <a:rPr lang="de-DE" sz="1100" baseline="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updateCheckpoints</a:t>
                      </a:r>
                      <a:r>
                        <a:rPr lang="de-DE" sz="1100" baseline="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getUnderground</a:t>
                      </a:r>
                      <a:r>
                        <a:rPr lang="de-DE" sz="1100" baseline="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resetToLastCheckpoint</a:t>
                      </a:r>
                      <a:r>
                        <a:rPr lang="de-DE" sz="1100" baseline="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733884"/>
                  </a:ext>
                </a:extLst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/>
          </p:nvPr>
        </p:nvGraphicFramePr>
        <p:xfrm>
          <a:off x="6403417" y="5703608"/>
          <a:ext cx="118165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652">
                  <a:extLst>
                    <a:ext uri="{9D8B030D-6E8A-4147-A177-3AD203B41FA5}">
                      <a16:colId xmlns:a16="http://schemas.microsoft.com/office/drawing/2014/main" val="901006559"/>
                    </a:ext>
                  </a:extLst>
                </a:gridCol>
              </a:tblGrid>
              <a:tr h="204103">
                <a:tc>
                  <a:txBody>
                    <a:bodyPr/>
                    <a:lstStyle/>
                    <a:p>
                      <a:r>
                        <a:rPr lang="de-DE" sz="1100" dirty="0"/>
                        <a:t>CHECKPOINT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877057"/>
                  </a:ext>
                </a:extLst>
              </a:tr>
              <a:tr h="46823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</a:t>
                      </a:r>
                      <a:r>
                        <a:rPr lang="de-DE" sz="1100" baseline="0" dirty="0" err="1"/>
                        <a:t>posRect</a:t>
                      </a:r>
                      <a:r>
                        <a:rPr lang="de-DE" sz="1100" baseline="0" dirty="0"/>
                        <a:t> (double)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</a:t>
                      </a:r>
                      <a:r>
                        <a:rPr lang="de-DE" sz="1100" baseline="0" dirty="0" err="1"/>
                        <a:t>visited</a:t>
                      </a:r>
                      <a:r>
                        <a:rPr lang="de-DE" sz="1100" baseline="0" dirty="0"/>
                        <a:t> (</a:t>
                      </a:r>
                      <a:r>
                        <a:rPr lang="de-DE" sz="1100" baseline="0" dirty="0" err="1"/>
                        <a:t>bool</a:t>
                      </a:r>
                      <a:r>
                        <a:rPr lang="de-DE" sz="1100" baseline="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35733"/>
                  </a:ext>
                </a:extLst>
              </a:tr>
              <a:tr h="249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getPosRect</a:t>
                      </a:r>
                      <a:r>
                        <a:rPr lang="de-DE" sz="1100" baseline="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733884"/>
                  </a:ext>
                </a:extLst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/>
          </p:nvPr>
        </p:nvGraphicFramePr>
        <p:xfrm>
          <a:off x="7882414" y="3134652"/>
          <a:ext cx="1198018" cy="2118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8018">
                  <a:extLst>
                    <a:ext uri="{9D8B030D-6E8A-4147-A177-3AD203B41FA5}">
                      <a16:colId xmlns:a16="http://schemas.microsoft.com/office/drawing/2014/main" val="901006559"/>
                    </a:ext>
                  </a:extLst>
                </a:gridCol>
              </a:tblGrid>
              <a:tr h="236228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PLAYER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877057"/>
                  </a:ext>
                </a:extLst>
              </a:tr>
              <a:tr h="73766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-name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</a:t>
                      </a:r>
                      <a:r>
                        <a:rPr lang="de-DE" sz="1100" baseline="0" dirty="0" err="1"/>
                        <a:t>highscore</a:t>
                      </a:r>
                      <a:endParaRPr lang="de-DE" sz="1100" baseline="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-points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</a:t>
                      </a:r>
                      <a:r>
                        <a:rPr lang="de-DE" sz="1100" baseline="0" dirty="0" err="1"/>
                        <a:t>carConfig</a:t>
                      </a:r>
                      <a:endParaRPr lang="de-DE" sz="11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35733"/>
                  </a:ext>
                </a:extLst>
              </a:tr>
              <a:tr h="1062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setName</a:t>
                      </a:r>
                      <a:r>
                        <a:rPr lang="de-DE" sz="1100" baseline="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getName</a:t>
                      </a:r>
                      <a:r>
                        <a:rPr lang="de-DE" sz="1100" baseline="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setPoints</a:t>
                      </a:r>
                      <a:r>
                        <a:rPr lang="de-DE" sz="1100" baseline="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getPoints</a:t>
                      </a:r>
                      <a:r>
                        <a:rPr lang="de-DE" sz="1100" baseline="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setHighscore</a:t>
                      </a:r>
                      <a:r>
                        <a:rPr lang="de-DE" sz="1100" baseline="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getHighscore</a:t>
                      </a:r>
                      <a:r>
                        <a:rPr lang="de-DE" sz="1100" baseline="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733884"/>
                  </a:ext>
                </a:extLst>
              </a:tr>
            </a:tbl>
          </a:graphicData>
        </a:graphic>
      </p:graphicFrame>
      <p:cxnSp>
        <p:nvCxnSpPr>
          <p:cNvPr id="20" name="Gerade Verbindung mit Pfeil 19"/>
          <p:cNvCxnSpPr/>
          <p:nvPr/>
        </p:nvCxnSpPr>
        <p:spPr>
          <a:xfrm flipH="1" flipV="1">
            <a:off x="2812602" y="4157556"/>
            <a:ext cx="370729" cy="342428"/>
          </a:xfrm>
          <a:prstGeom prst="straightConnector1">
            <a:avLst/>
          </a:prstGeom>
          <a:ln w="22225" cap="flat">
            <a:solidFill>
              <a:schemeClr val="bg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2181203" y="4173703"/>
            <a:ext cx="6773" cy="326281"/>
          </a:xfrm>
          <a:prstGeom prst="straightConnector1">
            <a:avLst/>
          </a:prstGeom>
          <a:ln w="22225" cap="flat">
            <a:solidFill>
              <a:schemeClr val="bg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4" idx="0"/>
            <a:endCxn id="60" idx="2"/>
          </p:cNvCxnSpPr>
          <p:nvPr/>
        </p:nvCxnSpPr>
        <p:spPr>
          <a:xfrm flipH="1" flipV="1">
            <a:off x="6883104" y="2944948"/>
            <a:ext cx="150" cy="191135"/>
          </a:xfrm>
          <a:prstGeom prst="straightConnector1">
            <a:avLst/>
          </a:prstGeom>
          <a:ln w="22225" cap="flat"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3" idx="0"/>
            <a:endCxn id="60" idx="1"/>
          </p:cNvCxnSpPr>
          <p:nvPr/>
        </p:nvCxnSpPr>
        <p:spPr>
          <a:xfrm flipV="1">
            <a:off x="5195004" y="2388688"/>
            <a:ext cx="986135" cy="747395"/>
          </a:xfrm>
          <a:prstGeom prst="straightConnector1">
            <a:avLst/>
          </a:prstGeom>
          <a:ln w="22225" cap="flat"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16" idx="0"/>
            <a:endCxn id="60" idx="3"/>
          </p:cNvCxnSpPr>
          <p:nvPr/>
        </p:nvCxnSpPr>
        <p:spPr>
          <a:xfrm flipH="1" flipV="1">
            <a:off x="7585069" y="2388688"/>
            <a:ext cx="896354" cy="745964"/>
          </a:xfrm>
          <a:prstGeom prst="straightConnector1">
            <a:avLst/>
          </a:prstGeom>
          <a:ln w="22225" cap="flat"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7" idx="0"/>
          </p:cNvCxnSpPr>
          <p:nvPr/>
        </p:nvCxnSpPr>
        <p:spPr>
          <a:xfrm flipV="1">
            <a:off x="2240093" y="1910479"/>
            <a:ext cx="702152" cy="597062"/>
          </a:xfrm>
          <a:prstGeom prst="straightConnector1">
            <a:avLst/>
          </a:prstGeom>
          <a:ln w="22225" cap="flat">
            <a:solidFill>
              <a:schemeClr val="bg2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12" idx="0"/>
            <a:endCxn id="7" idx="1"/>
          </p:cNvCxnSpPr>
          <p:nvPr/>
        </p:nvCxnSpPr>
        <p:spPr>
          <a:xfrm flipV="1">
            <a:off x="998755" y="3332548"/>
            <a:ext cx="684853" cy="1185916"/>
          </a:xfrm>
          <a:prstGeom prst="straightConnector1">
            <a:avLst/>
          </a:prstGeom>
          <a:ln w="22225" cap="flat">
            <a:solidFill>
              <a:schemeClr val="bg2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15" idx="0"/>
            <a:endCxn id="14" idx="2"/>
          </p:cNvCxnSpPr>
          <p:nvPr/>
        </p:nvCxnSpPr>
        <p:spPr>
          <a:xfrm flipH="1" flipV="1">
            <a:off x="6883254" y="5275924"/>
            <a:ext cx="110989" cy="427684"/>
          </a:xfrm>
          <a:prstGeom prst="straightConnector1">
            <a:avLst/>
          </a:prstGeom>
          <a:ln w="22225" cap="flat"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elle 59"/>
          <p:cNvGraphicFramePr>
            <a:graphicFrameLocks noGrp="1"/>
          </p:cNvGraphicFramePr>
          <p:nvPr>
            <p:extLst/>
          </p:nvPr>
        </p:nvGraphicFramePr>
        <p:xfrm>
          <a:off x="6181139" y="1832428"/>
          <a:ext cx="140393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930">
                  <a:extLst>
                    <a:ext uri="{9D8B030D-6E8A-4147-A177-3AD203B41FA5}">
                      <a16:colId xmlns:a16="http://schemas.microsoft.com/office/drawing/2014/main" val="901006559"/>
                    </a:ext>
                  </a:extLst>
                </a:gridCol>
              </a:tblGrid>
              <a:tr h="204103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WORLD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877057"/>
                  </a:ext>
                </a:extLst>
              </a:tr>
              <a:tr h="46823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-pair &lt;</a:t>
                      </a:r>
                      <a:r>
                        <a:rPr lang="de-DE" sz="1100" baseline="0" dirty="0" err="1"/>
                        <a:t>car,player</a:t>
                      </a:r>
                      <a:r>
                        <a:rPr lang="de-DE" sz="1100" baseline="0" dirty="0"/>
                        <a:t>&gt;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-track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100" baseline="0" dirty="0"/>
                        <a:t>Box2D World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35733"/>
                  </a:ext>
                </a:extLst>
              </a:tr>
              <a:tr h="249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0" dirty="0"/>
                        <a:t>+</a:t>
                      </a:r>
                      <a:r>
                        <a:rPr lang="de-DE" sz="1100" baseline="0" dirty="0" err="1"/>
                        <a:t>loadWorld</a:t>
                      </a:r>
                      <a:r>
                        <a:rPr lang="de-DE" sz="1100" baseline="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733884"/>
                  </a:ext>
                </a:extLst>
              </a:tr>
            </a:tbl>
          </a:graphicData>
        </a:graphic>
      </p:graphicFrame>
      <p:cxnSp>
        <p:nvCxnSpPr>
          <p:cNvPr id="66" name="Gerade Verbindung mit Pfeil 65"/>
          <p:cNvCxnSpPr>
            <a:stCxn id="60" idx="0"/>
            <a:endCxn id="6" idx="3"/>
          </p:cNvCxnSpPr>
          <p:nvPr/>
        </p:nvCxnSpPr>
        <p:spPr>
          <a:xfrm flipH="1" flipV="1">
            <a:off x="4392523" y="1604550"/>
            <a:ext cx="2490581" cy="227878"/>
          </a:xfrm>
          <a:prstGeom prst="straightConnector1">
            <a:avLst/>
          </a:prstGeom>
          <a:ln w="22225" cap="flat"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750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Meilensteine</a:t>
            </a:r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855178"/>
              </p:ext>
            </p:extLst>
          </p:nvPr>
        </p:nvGraphicFramePr>
        <p:xfrm>
          <a:off x="319088" y="1591733"/>
          <a:ext cx="8509000" cy="4869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3211412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680</Words>
  <Application>Microsoft Office PowerPoint</Application>
  <PresentationFormat>Bildschirmpräsentation (4:3)</PresentationFormat>
  <Paragraphs>236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9</vt:i4>
      </vt:variant>
    </vt:vector>
  </HeadingPairs>
  <TitlesOfParts>
    <vt:vector size="20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ISLAND RACER</vt:lpstr>
      <vt:lpstr>Gliederung</vt:lpstr>
      <vt:lpstr>1. Spielidee - Basics</vt:lpstr>
      <vt:lpstr>1. Spielidee - Umsetzungsansätze</vt:lpstr>
      <vt:lpstr>2. Menüführung</vt:lpstr>
      <vt:lpstr>3. Objektorientiertes Designmodell</vt:lpstr>
      <vt:lpstr>4. Arbeitsaufteilung</vt:lpstr>
      <vt:lpstr>3. Objektorientiertes Designmodell</vt:lpstr>
      <vt:lpstr>5. Meilensteine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 A. Brenner</dc:creator>
  <cp:lastModifiedBy>Johann A. Brenner</cp:lastModifiedBy>
  <cp:revision>50</cp:revision>
  <cp:lastPrinted>2015-07-30T14:04:45Z</cp:lastPrinted>
  <dcterms:created xsi:type="dcterms:W3CDTF">2017-06-06T15:22:55Z</dcterms:created>
  <dcterms:modified xsi:type="dcterms:W3CDTF">2017-06-07T10:32:27Z</dcterms:modified>
</cp:coreProperties>
</file>