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/>
    <p:restoredTop sz="94674"/>
  </p:normalViewPr>
  <p:slideViewPr>
    <p:cSldViewPr snapToGrid="0" snapToObjects="1">
      <p:cViewPr>
        <p:scale>
          <a:sx n="140" d="100"/>
          <a:sy n="140" d="100"/>
        </p:scale>
        <p:origin x="50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935491" y="270166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91" y="278907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049289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1585349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278233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32391" y="1593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210710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3866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26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11950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3853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947615" y="2128890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Accounts 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74068" y="21507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8046011" y="2736863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227404" y="34747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6745" y="3021102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483102" y="29403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009" y="4235582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375" y="38929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451399" y="39055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80756" y="3100234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237529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29019" y="3351527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152490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10217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37497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270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2613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3684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29124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147695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34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1749099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352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1727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146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1397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1581681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3414100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291125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9C7F202-493F-5E47-A2D4-A969A5C3AB4F}"/>
              </a:ext>
            </a:extLst>
          </p:cNvPr>
          <p:cNvSpPr/>
          <p:nvPr/>
        </p:nvSpPr>
        <p:spPr>
          <a:xfrm>
            <a:off x="1125977" y="4648986"/>
            <a:ext cx="6490624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C3D967FB-732C-F048-8D8C-4DB9C67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6" y="4788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CE5E3976-69CA-3240-B7E5-EDD5450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66" y="520462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C9DE58-B653-B447-97CA-5FEDAFE124F4}"/>
              </a:ext>
            </a:extLst>
          </p:cNvPr>
          <p:cNvSpPr/>
          <p:nvPr/>
        </p:nvSpPr>
        <p:spPr>
          <a:xfrm>
            <a:off x="2746508" y="4723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263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61165" y="3100372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D5F92E-3468-4CA2-B5EE-FC539EDB281B}"/>
              </a:ext>
            </a:extLst>
          </p:cNvPr>
          <p:cNvSpPr txBox="1"/>
          <p:nvPr/>
        </p:nvSpPr>
        <p:spPr>
          <a:xfrm>
            <a:off x="9755221" y="4208373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Shield Advanced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266221" y="40198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8BB2-2AC9-4DBC-86E2-1B209053B3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9897" y="3682300"/>
            <a:ext cx="457201" cy="419878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D0F1E8-5084-4285-8C93-40842C2A5322}"/>
              </a:ext>
            </a:extLst>
          </p:cNvPr>
          <p:cNvCxnSpPr>
            <a:cxnSpLocks/>
          </p:cNvCxnSpPr>
          <p:nvPr/>
        </p:nvCxnSpPr>
        <p:spPr>
          <a:xfrm flipV="1">
            <a:off x="3499838" y="3094488"/>
            <a:ext cx="867543" cy="55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26">
            <a:extLst>
              <a:ext uri="{FF2B5EF4-FFF2-40B4-BE49-F238E27FC236}">
                <a16:creationId xmlns:a16="http://schemas.microsoft.com/office/drawing/2014/main" id="{F27CC0B2-1BF7-412E-B09A-3A403B50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255" y="405952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9C21C80-03E3-4FAE-8FF6-4549EE21E5CD}"/>
              </a:ext>
            </a:extLst>
          </p:cNvPr>
          <p:cNvSpPr/>
          <p:nvPr/>
        </p:nvSpPr>
        <p:spPr>
          <a:xfrm>
            <a:off x="2661853" y="3759355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pic>
        <p:nvPicPr>
          <p:cNvPr id="6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DE85F53E-D683-423C-0767-F7FA458E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615060" y="2433041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 descr="AWS Shield Advanced resource icon for the AWS Shield service.">
            <a:extLst>
              <a:ext uri="{FF2B5EF4-FFF2-40B4-BE49-F238E27FC236}">
                <a16:creationId xmlns:a16="http://schemas.microsoft.com/office/drawing/2014/main" id="{CBE40E6F-F10A-2853-7B94-3FD795BE8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084975" y="3313089"/>
            <a:ext cx="653400" cy="6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59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</cp:revision>
  <dcterms:created xsi:type="dcterms:W3CDTF">2020-06-10T20:47:35Z</dcterms:created>
  <dcterms:modified xsi:type="dcterms:W3CDTF">2024-02-09T14:10:45Z</dcterms:modified>
</cp:coreProperties>
</file>