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7202-954F-C294-1C28-9AA36A1F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7351C-2E8D-3FDE-1FD8-F39EC9D7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C8FD5-843C-F2BE-960B-FC4A2285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B307A-8120-D67C-31E9-81E825F3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B57EE-DE71-20A0-6B74-539E7227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67A0-868E-85B2-0934-C980C2DF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FE1F7-0925-D29A-1E4D-071FA0CA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B75F-098A-92D0-21DB-E6F02E4C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A6AB-5C37-0DE6-EABC-9ED71B1B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6DDD8-3C3F-DD1D-B855-2CEA03D3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25EEC-C962-2F83-5DE4-B9AF05C7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E190C-A4EE-3F71-F8C1-DB9CCA8A6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9E06C-BFE8-D61B-D2A3-22DD09D1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268D0-D46D-9B81-81C5-5A5446BA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D200-CA77-8036-2854-B323CCB5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58ED6-21A9-659F-FF24-6478554E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05AEE-FD3B-2BEA-D3DD-B1101601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60BCE-1907-358A-BA74-9CF4BAEF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C11FE-5832-52CC-0AFC-5FF07D94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6989C-042D-BF36-409E-C58E5989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23B53-3AE4-E51C-B2C5-3641B3DC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CEF72-848F-615C-8FCE-F24B3339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3C8BF-B23A-B08B-CEB4-1EA98844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D5413-5D23-379D-5B89-995BE0BD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EAD36-2F7C-BA20-4AF1-21D6F897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24E59-29EE-4CA6-96A9-DD11E599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D2D93-321F-7B73-2059-00787F3F8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E79D8-6149-3C97-AA93-A547A5E4F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4E7DA-6F9D-93AC-BC0A-5062CE3C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E4185-01C9-8041-6B20-3FA83690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C7E5F-D062-0311-9ACC-59555E89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C76FC-EFB1-96E9-BD58-4BC1D33C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E35E1-EAB6-441C-F3AA-BA7B7F02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0C232-B379-1825-36EA-559712D2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41690-5497-BC50-4C3D-FA2DC7E4E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35EFF-A894-10A5-93C8-5985C8357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8CEF3-726F-3BB8-39B2-3E75B2B1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2B38D0-39F7-8513-9B75-08A0D990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26B241-D99E-AEEE-7B3C-2F6647A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FAFC-41F0-84BC-8B72-C645AB6F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FE174C-B4A5-0436-5B24-86910ABF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BB6F8F-F74A-10B9-2D90-9161A7E9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69F04-010B-D8D3-B223-520E0EFD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61FAB-D7C6-75F9-600D-DE708809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78DCDC-B070-59A6-755C-912DBCB8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6CF5D-57E8-A855-38B9-F71C48B3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6B432-F242-A9A9-4C6A-42E3D30B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0824-F926-552D-4AC5-A667CB52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50F4E-EC15-AD36-21CC-5708D39E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92CE5-2D59-77F6-5284-AE4A049A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6AA6D-D328-8B0F-C0EF-66D5BA7D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6F250-E1FB-1EBB-F2BF-DE3CC985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5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A161A-3794-A07D-57D2-6BB12748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25DE1F-CF7E-ED26-EA9A-50148F32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45228-955D-44EB-613A-A33BB239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2B306-71F9-5156-33B3-83A17B3A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F8A33-E54E-0076-AFD4-F255EE6A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C5A18-19F7-7050-7816-5D50AF71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DBFCA-30A4-6B9A-BDDE-31CC39A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23028-83E5-D481-2E9E-252B4936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35065-7732-FAA2-EAD2-96EFC797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612F-5D82-4661-9B4C-63A8468228B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EA3FD-095D-A909-8767-8F048DFA1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D1DD-73C3-6277-399D-B1E8F2256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D297-6179-4067-8E55-9DF628C37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0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215FC7-94C8-A83F-10AC-BE4F39B7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91168"/>
              </p:ext>
            </p:extLst>
          </p:nvPr>
        </p:nvGraphicFramePr>
        <p:xfrm>
          <a:off x="1309915" y="425749"/>
          <a:ext cx="9572170" cy="56321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4434">
                  <a:extLst>
                    <a:ext uri="{9D8B030D-6E8A-4147-A177-3AD203B41FA5}">
                      <a16:colId xmlns:a16="http://schemas.microsoft.com/office/drawing/2014/main" val="3891463067"/>
                    </a:ext>
                  </a:extLst>
                </a:gridCol>
                <a:gridCol w="1914434">
                  <a:extLst>
                    <a:ext uri="{9D8B030D-6E8A-4147-A177-3AD203B41FA5}">
                      <a16:colId xmlns:a16="http://schemas.microsoft.com/office/drawing/2014/main" val="4153418684"/>
                    </a:ext>
                  </a:extLst>
                </a:gridCol>
                <a:gridCol w="1914434">
                  <a:extLst>
                    <a:ext uri="{9D8B030D-6E8A-4147-A177-3AD203B41FA5}">
                      <a16:colId xmlns:a16="http://schemas.microsoft.com/office/drawing/2014/main" val="2511109788"/>
                    </a:ext>
                  </a:extLst>
                </a:gridCol>
                <a:gridCol w="1914434">
                  <a:extLst>
                    <a:ext uri="{9D8B030D-6E8A-4147-A177-3AD203B41FA5}">
                      <a16:colId xmlns:a16="http://schemas.microsoft.com/office/drawing/2014/main" val="2145792156"/>
                    </a:ext>
                  </a:extLst>
                </a:gridCol>
                <a:gridCol w="1914434">
                  <a:extLst>
                    <a:ext uri="{9D8B030D-6E8A-4147-A177-3AD203B41FA5}">
                      <a16:colId xmlns:a16="http://schemas.microsoft.com/office/drawing/2014/main" val="3286578672"/>
                    </a:ext>
                  </a:extLst>
                </a:gridCol>
              </a:tblGrid>
              <a:tr h="72351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OSI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Layer NO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442108"/>
                  </a:ext>
                </a:extLst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Aligator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L7(Firewall)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HTTPS, FTP, SCP, Telnet, SSH, etc.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74464"/>
                  </a:ext>
                </a:extLst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6189"/>
                  </a:ext>
                </a:extLst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Steve's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97645"/>
                  </a:ext>
                </a:extLst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L4(NAT)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34229"/>
                  </a:ext>
                </a:extLst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L3(Router)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IPv6, ARP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037239"/>
                  </a:ext>
                </a:extLst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L2(Switch)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Frame Relay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06979"/>
                  </a:ext>
                </a:extLst>
              </a:tr>
              <a:tr h="567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46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6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서우 최</dc:creator>
  <cp:lastModifiedBy>서우 최</cp:lastModifiedBy>
  <cp:revision>1</cp:revision>
  <dcterms:created xsi:type="dcterms:W3CDTF">2023-08-02T14:06:48Z</dcterms:created>
  <dcterms:modified xsi:type="dcterms:W3CDTF">2023-08-02T14:13:44Z</dcterms:modified>
</cp:coreProperties>
</file>