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6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0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7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5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6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1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3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613983D-F600-4295-A256-92CED120A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Titanic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AA10E7-F8B9-4DCF-9ADA-8F8052594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Problem Statement:-</a:t>
            </a:r>
            <a:r>
              <a:rPr lang="en-IN" dirty="0"/>
              <a:t>Find the Survivals according to their cabin numbers in Titanic Ship Accident on 15</a:t>
            </a:r>
            <a:r>
              <a:rPr lang="en-IN" baseline="30000" dirty="0"/>
              <a:t>th</a:t>
            </a:r>
            <a:r>
              <a:rPr lang="en-IN" dirty="0"/>
              <a:t> April 1912 North Atlantic Ocean.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72322F-4FEF-7EB6-E661-C85A28C6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2" y="624508"/>
            <a:ext cx="12107677" cy="61458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14EB76-778C-E77F-26CA-4F106D679CC4}"/>
              </a:ext>
            </a:extLst>
          </p:cNvPr>
          <p:cNvSpPr/>
          <p:nvPr/>
        </p:nvSpPr>
        <p:spPr>
          <a:xfrm>
            <a:off x="2120630" y="194553"/>
            <a:ext cx="8550613" cy="350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Tabuler</a:t>
            </a:r>
            <a:r>
              <a:rPr lang="en-IN" b="1" dirty="0">
                <a:solidFill>
                  <a:schemeClr val="tx1"/>
                </a:solidFill>
              </a:rPr>
              <a:t> view of passengers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rvived Pessenger By Cabin">
            <a:extLst>
              <a:ext uri="{FF2B5EF4-FFF2-40B4-BE49-F238E27FC236}">
                <a16:creationId xmlns:a16="http://schemas.microsoft.com/office/drawing/2014/main" id="{F7BFD2E5-0EBC-4DBD-BFAA-AF2F8618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7" y="-214008"/>
            <a:ext cx="12012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">
            <a:extLst>
              <a:ext uri="{FF2B5EF4-FFF2-40B4-BE49-F238E27FC236}">
                <a16:creationId xmlns:a16="http://schemas.microsoft.com/office/drawing/2014/main" id="{1EC80839-0D2C-4496-815B-F9D0A0DA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3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29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Titanic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dashboard</dc:title>
  <dc:creator/>
  <cp:lastModifiedBy>Rajkumar Choudhary</cp:lastModifiedBy>
  <cp:revision>3</cp:revision>
  <dcterms:created xsi:type="dcterms:W3CDTF">2022-05-30T10:38:18Z</dcterms:created>
  <dcterms:modified xsi:type="dcterms:W3CDTF">2022-05-30T10:47:48Z</dcterms:modified>
</cp:coreProperties>
</file>