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290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BFF62-B859-4657-0D07-4B2667A9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4CE2B4-F3EA-17CE-7F60-C668C53E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5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DCF2-2C1A-573D-54FC-DAF6E282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0A82F-4941-6C7D-A9F9-B0095F25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E429D-735B-4ABB-E604-393A06B2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2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35B4-DA1C-F1FC-A4D1-C4E0EE63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071EF-D601-D530-DACF-09E9BC72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C3DA0-1BEE-2289-0362-650520A6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F355C-DB4D-FE8D-95B5-ABBA9AE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21181-6A99-556C-BF9F-442C2F3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A93AF5-8CF5-AA3E-2D8E-C5D0FC44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F0DE1-3A24-D31A-2E0E-55789D3B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3BA2C-DA50-7CFD-6577-94D0EE9B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62A25-FE1D-A29A-118A-22329C38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6414C-ABED-89FC-A427-290A6A1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D70B-1DF5-F2C5-CDFD-A6BF84B4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DF132-9534-6CAE-6BC7-02EDD23E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2C344-6308-58A1-2C19-88819329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1A841-A20A-DF6E-E9D0-38090F5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6B28F-90EC-BD74-4533-90C20A0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7C969-AF30-DD9D-B01B-885F52F2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3083A-0DC9-7E1B-8473-3788F69A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68CC7-9FED-C196-AA3A-30A587A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EA7F5-B12A-0592-35E4-4BDC14EA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44B84-0397-4D6E-C7E5-4F83397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F688-5C7D-63DE-B4FF-0BB7F4DE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35753-3F98-7E74-4942-96715DA9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3EC88-5A3D-5DEB-5C8F-552EDC06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93F79E-A657-BD92-B94F-9B014465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92A96-AD8A-C400-3086-0B1F32F8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2C1B8-3552-A2E5-A48D-9B60223B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3CFF2-6A9C-FFE5-15FD-EBBDC3C1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1AA68-4A53-5F6A-5F08-5589D75C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0239E-8638-8BA1-60D2-8C53D78D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A76C8E-E19B-A104-963C-A408821B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EBE499-A618-F18D-4F2F-A6ECD228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F30F3A-BF2E-DA23-41B3-2306AF2C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55A16-DFBE-935D-B340-51B59754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93F6B6-E678-0603-83C8-BD2E6437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00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D18F-BFD3-B1DA-66F7-4F24C6A2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F56D90-77E9-18E4-7F4A-DF03704D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0184A9-E330-ADE9-F222-902E333A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405D92-AFAB-83B6-47D7-5153CB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77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B40B48-9F10-19A2-69FB-4EED119D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3A8E59-08E7-091B-2BA3-CB9533EE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E28E4-D7C0-7B53-2EE2-AE1AB2B8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1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BDF79-C310-D14F-F763-29B67971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ED8BA-12E1-A8B0-D0AB-B755CED8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789ECC-833D-F0B1-60EA-D3354372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456CD4-8F75-637F-DDC8-B6431EA2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E76892-6482-5E35-3DC6-6F237B0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20B22F-A6E9-33E1-0E12-CD7B2EA1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701B-1FF1-49B2-6A72-EF32012D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7E5558-D779-8D32-2324-859B8831B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A305EA-35FA-C65B-2C38-ECCD0F91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5F534-B91E-6F12-39EB-0DC1E769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6A4E5-6F98-E938-E72A-82A4EBAD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03EFA3-2EBC-3DD4-4CE3-12493C33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42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0B3D34-6FC9-516B-7187-C2ABD25A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91841-134F-ED3F-04A3-453D75A6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33B6D-649E-97B2-4527-D60144C6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C682-8569-489A-BF41-CE710AC68733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2457E-CCAF-8355-0B24-1E71A7DD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9087-45A8-39EC-6A9C-DE370D3E2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5106E-3317-42B6-8872-6E4AF5A031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9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577AFF3-6701-2B76-7D79-884303D2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91" y="1213176"/>
            <a:ext cx="6792686" cy="381553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01E7DC-7697-A6C6-D824-8CC587971225}"/>
              </a:ext>
            </a:extLst>
          </p:cNvPr>
          <p:cNvCxnSpPr>
            <a:cxnSpLocks/>
          </p:cNvCxnSpPr>
          <p:nvPr/>
        </p:nvCxnSpPr>
        <p:spPr>
          <a:xfrm>
            <a:off x="3322206" y="2795196"/>
            <a:ext cx="1000216" cy="8713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23FFA63F-89CE-FEA9-A45D-AA6990C03871}"/>
              </a:ext>
            </a:extLst>
          </p:cNvPr>
          <p:cNvSpPr/>
          <p:nvPr/>
        </p:nvSpPr>
        <p:spPr>
          <a:xfrm>
            <a:off x="3322207" y="2774868"/>
            <a:ext cx="1667320" cy="457282"/>
          </a:xfrm>
          <a:custGeom>
            <a:avLst/>
            <a:gdLst>
              <a:gd name="connsiteX0" fmla="*/ 0 w 2211355"/>
              <a:gd name="connsiteY0" fmla="*/ 0 h 606490"/>
              <a:gd name="connsiteX1" fmla="*/ 1119674 w 2211355"/>
              <a:gd name="connsiteY1" fmla="*/ 410547 h 606490"/>
              <a:gd name="connsiteX2" fmla="*/ 2211355 w 2211355"/>
              <a:gd name="connsiteY2" fmla="*/ 60649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1355" h="606490">
                <a:moveTo>
                  <a:pt x="0" y="0"/>
                </a:moveTo>
                <a:cubicBezTo>
                  <a:pt x="375557" y="154732"/>
                  <a:pt x="751115" y="309465"/>
                  <a:pt x="1119674" y="410547"/>
                </a:cubicBezTo>
                <a:cubicBezTo>
                  <a:pt x="1488233" y="511629"/>
                  <a:pt x="1953208" y="594049"/>
                  <a:pt x="2211355" y="60649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112C495-AE6B-D1DD-C595-0FC45E80E3C1}"/>
              </a:ext>
            </a:extLst>
          </p:cNvPr>
          <p:cNvSpPr/>
          <p:nvPr/>
        </p:nvSpPr>
        <p:spPr>
          <a:xfrm rot="1422458">
            <a:off x="5113043" y="3102422"/>
            <a:ext cx="1091182" cy="59584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CAAA9D5-50F7-2891-3A38-07873D5D9245}"/>
              </a:ext>
            </a:extLst>
          </p:cNvPr>
          <p:cNvSpPr/>
          <p:nvPr/>
        </p:nvSpPr>
        <p:spPr>
          <a:xfrm rot="1174559">
            <a:off x="6210477" y="2647468"/>
            <a:ext cx="1231433" cy="468112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2DD4BC6-931B-D296-0566-316AE020267D}"/>
              </a:ext>
            </a:extLst>
          </p:cNvPr>
          <p:cNvSpPr txBox="1"/>
          <p:nvPr/>
        </p:nvSpPr>
        <p:spPr>
          <a:xfrm>
            <a:off x="1444784" y="6164935"/>
            <a:ext cx="200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Inter-dependencias</a:t>
            </a:r>
            <a:endParaRPr lang="es-ES" dirty="0"/>
          </a:p>
          <a:p>
            <a:pPr algn="ctr"/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Vehicles</a:t>
            </a:r>
            <a:endParaRPr lang="es-ES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C390583-76E5-8D5A-E1F3-F98691E5822B}"/>
              </a:ext>
            </a:extLst>
          </p:cNvPr>
          <p:cNvSpPr/>
          <p:nvPr/>
        </p:nvSpPr>
        <p:spPr>
          <a:xfrm rot="5033157">
            <a:off x="2552705" y="2769453"/>
            <a:ext cx="822125" cy="468112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23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Gómez Huélamo Carlos</dc:creator>
  <cp:lastModifiedBy>Gómez Huélamo Carlos</cp:lastModifiedBy>
  <cp:revision>1</cp:revision>
  <dcterms:created xsi:type="dcterms:W3CDTF">2023-04-11T17:43:00Z</dcterms:created>
  <dcterms:modified xsi:type="dcterms:W3CDTF">2023-04-11T18:08:25Z</dcterms:modified>
</cp:coreProperties>
</file>