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2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1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3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38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1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92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1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2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7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27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BC15-C9D0-8D4C-A44A-0AB97E65A067}" type="datetimeFigureOut">
              <a:rPr lang="fr-FR" smtClean="0"/>
              <a:t>21/04/19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D12B-11BE-1446-80A4-488C351D69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Pac</a:t>
            </a:r>
            <a:r>
              <a:rPr lang="fr-FR" dirty="0" smtClean="0"/>
              <a:t>-man </a:t>
            </a:r>
            <a:r>
              <a:rPr lang="fr-FR" dirty="0" err="1" smtClean="0"/>
              <a:t>project</a:t>
            </a:r>
            <a:r>
              <a:rPr lang="fr-FR" dirty="0" smtClean="0"/>
              <a:t> report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Amorim</a:t>
            </a:r>
            <a:r>
              <a:rPr lang="fr-FR" dirty="0" smtClean="0"/>
              <a:t> Arthur</a:t>
            </a:r>
          </a:p>
          <a:p>
            <a:r>
              <a:rPr lang="fr-FR" dirty="0" smtClean="0"/>
              <a:t>Jiang Luc</a:t>
            </a:r>
          </a:p>
          <a:p>
            <a:r>
              <a:rPr lang="fr-FR" dirty="0" smtClean="0"/>
              <a:t>Rampon Liam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4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Pac</a:t>
            </a:r>
            <a:r>
              <a:rPr lang="fr-FR" dirty="0" smtClean="0"/>
              <a:t> man </a:t>
            </a:r>
            <a:r>
              <a:rPr lang="fr-FR" dirty="0" err="1" smtClean="0"/>
              <a:t>game</a:t>
            </a:r>
            <a:endParaRPr lang="fr-FR" dirty="0" smtClean="0"/>
          </a:p>
          <a:p>
            <a:r>
              <a:rPr lang="fr-FR" dirty="0" err="1" smtClean="0"/>
              <a:t>Controlable</a:t>
            </a:r>
            <a:r>
              <a:rPr lang="fr-FR" dirty="0" smtClean="0"/>
              <a:t> </a:t>
            </a:r>
            <a:r>
              <a:rPr lang="fr-FR" dirty="0" err="1" smtClean="0"/>
              <a:t>player</a:t>
            </a:r>
            <a:r>
              <a:rPr lang="fr-FR" dirty="0" smtClean="0"/>
              <a:t> avatar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/>
              <a:t> </a:t>
            </a:r>
            <a:r>
              <a:rPr lang="fr-FR" dirty="0" smtClean="0"/>
              <a:t>modes</a:t>
            </a:r>
          </a:p>
          <a:p>
            <a:r>
              <a:rPr lang="fr-FR" dirty="0" smtClean="0"/>
              <a:t>4 </a:t>
            </a:r>
            <a:r>
              <a:rPr lang="fr-FR" dirty="0" err="1" smtClean="0"/>
              <a:t>ghosts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AIs</a:t>
            </a:r>
            <a:endParaRPr lang="fr-FR" dirty="0" smtClean="0"/>
          </a:p>
          <a:p>
            <a:r>
              <a:rPr lang="fr-FR" dirty="0" smtClean="0"/>
              <a:t>Score system (</a:t>
            </a:r>
            <a:r>
              <a:rPr lang="fr-FR" dirty="0" err="1" smtClean="0"/>
              <a:t>ghost</a:t>
            </a:r>
            <a:r>
              <a:rPr lang="fr-FR" dirty="0" smtClean="0"/>
              <a:t> </a:t>
            </a:r>
            <a:r>
              <a:rPr lang="fr-FR" dirty="0" err="1" smtClean="0"/>
              <a:t>killing</a:t>
            </a:r>
            <a:r>
              <a:rPr lang="fr-FR" dirty="0" smtClean="0"/>
              <a:t> + </a:t>
            </a:r>
            <a:r>
              <a:rPr lang="fr-FR" dirty="0" err="1" smtClean="0"/>
              <a:t>gum</a:t>
            </a:r>
            <a:r>
              <a:rPr lang="fr-FR" dirty="0" smtClean="0"/>
              <a:t> </a:t>
            </a:r>
            <a:r>
              <a:rPr lang="fr-FR" dirty="0" err="1" smtClean="0"/>
              <a:t>eating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maps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68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: C++</a:t>
            </a:r>
          </a:p>
          <a:p>
            <a:r>
              <a:rPr lang="fr-FR" dirty="0" smtClean="0"/>
              <a:t>Library: SDL (2.0)</a:t>
            </a:r>
          </a:p>
          <a:p>
            <a:r>
              <a:rPr lang="fr-FR" dirty="0" err="1" smtClean="0"/>
              <a:t>Coding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: </a:t>
            </a:r>
            <a:r>
              <a:rPr lang="fr-FR" dirty="0" err="1" smtClean="0"/>
              <a:t>CodeBlocks</a:t>
            </a:r>
            <a:r>
              <a:rPr lang="fr-FR" dirty="0" smtClean="0"/>
              <a:t> (Windows) and </a:t>
            </a:r>
            <a:r>
              <a:rPr lang="fr-FR" dirty="0" err="1" smtClean="0"/>
              <a:t>Xcode</a:t>
            </a:r>
            <a:r>
              <a:rPr lang="fr-FR" dirty="0" smtClean="0"/>
              <a:t> (</a:t>
            </a:r>
            <a:r>
              <a:rPr lang="fr-FR" dirty="0" err="1" smtClean="0"/>
              <a:t>MacOS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67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development</a:t>
            </a:r>
            <a:r>
              <a:rPr lang="fr-FR" dirty="0" smtClean="0"/>
              <a:t>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dispatched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MVC pattern </a:t>
            </a:r>
          </a:p>
          <a:p>
            <a:r>
              <a:rPr lang="fr-FR" dirty="0" err="1" smtClean="0"/>
              <a:t>Tasks</a:t>
            </a:r>
            <a:r>
              <a:rPr lang="fr-FR" dirty="0" smtClean="0"/>
              <a:t> and </a:t>
            </a:r>
            <a:r>
              <a:rPr lang="fr-FR" dirty="0" err="1" smtClean="0"/>
              <a:t>dependecies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for </a:t>
            </a:r>
            <a:r>
              <a:rPr lang="fr-FR" dirty="0" err="1" smtClean="0"/>
              <a:t>coders</a:t>
            </a:r>
            <a:r>
              <a:rPr lang="fr-FR" dirty="0" smtClean="0"/>
              <a:t> to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endParaRPr lang="fr-FR" dirty="0" smtClean="0"/>
          </a:p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: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displayed</a:t>
            </a:r>
            <a:r>
              <a:rPr lang="fr-FR" dirty="0" smtClean="0"/>
              <a:t>, avatar (</a:t>
            </a:r>
            <a:r>
              <a:rPr lang="fr-FR" dirty="0" err="1" smtClean="0"/>
              <a:t>movement</a:t>
            </a:r>
            <a:r>
              <a:rPr lang="fr-FR" dirty="0" smtClean="0"/>
              <a:t>) </a:t>
            </a:r>
            <a:r>
              <a:rPr lang="fr-FR" dirty="0" err="1" smtClean="0"/>
              <a:t>done</a:t>
            </a:r>
            <a:r>
              <a:rPr lang="fr-FR" dirty="0" smtClean="0"/>
              <a:t>, </a:t>
            </a:r>
            <a:r>
              <a:rPr lang="fr-FR" dirty="0" err="1" smtClean="0"/>
              <a:t>gum</a:t>
            </a:r>
            <a:r>
              <a:rPr lang="fr-FR" dirty="0" smtClean="0"/>
              <a:t> </a:t>
            </a:r>
            <a:r>
              <a:rPr lang="fr-FR" dirty="0" err="1" smtClean="0"/>
              <a:t>eatable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ghosts</a:t>
            </a:r>
            <a:r>
              <a:rPr lang="fr-FR" dirty="0" smtClean="0"/>
              <a:t> have an AI</a:t>
            </a:r>
            <a:endParaRPr lang="fr-FR" dirty="0"/>
          </a:p>
        </p:txBody>
      </p:sp>
      <p:pic>
        <p:nvPicPr>
          <p:cNvPr id="4" name="Image 3" descr="Capture d’écran 2019-04-21 à 17.1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1" y="447777"/>
            <a:ext cx="3511989" cy="28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 smtClean="0"/>
              <a:t> and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SDL </a:t>
            </a:r>
            <a:r>
              <a:rPr lang="fr-FR" dirty="0" err="1" smtClean="0"/>
              <a:t>work</a:t>
            </a:r>
            <a:r>
              <a:rPr lang="fr-FR" dirty="0" smtClean="0"/>
              <a:t> on </a:t>
            </a:r>
            <a:r>
              <a:rPr lang="fr-FR" dirty="0" err="1" smtClean="0"/>
              <a:t>everyone’s</a:t>
            </a:r>
            <a:r>
              <a:rPr lang="fr-FR" dirty="0" smtClean="0"/>
              <a:t> PC</a:t>
            </a:r>
          </a:p>
          <a:p>
            <a:r>
              <a:rPr lang="fr-FR" dirty="0" err="1" smtClean="0"/>
              <a:t>identifying</a:t>
            </a:r>
            <a:r>
              <a:rPr lang="fr-FR" dirty="0" smtClean="0"/>
              <a:t> the </a:t>
            </a:r>
            <a:r>
              <a:rPr lang="fr-FR" dirty="0" err="1" smtClean="0"/>
              <a:t>game’s</a:t>
            </a:r>
            <a:r>
              <a:rPr lang="fr-FR" dirty="0" smtClean="0"/>
              <a:t> graph structure</a:t>
            </a:r>
          </a:p>
          <a:p>
            <a:r>
              <a:rPr lang="fr-FR" dirty="0" smtClean="0"/>
              <a:t>communication </a:t>
            </a:r>
            <a:r>
              <a:rPr lang="fr-FR" dirty="0" err="1" smtClean="0"/>
              <a:t>mishaps</a:t>
            </a:r>
            <a:endParaRPr lang="fr-FR" dirty="0" smtClean="0"/>
          </a:p>
          <a:p>
            <a:r>
              <a:rPr lang="fr-FR" dirty="0" smtClean="0"/>
              <a:t>no major scope change </a:t>
            </a:r>
            <a:r>
              <a:rPr lang="fr-FR" smtClean="0"/>
              <a:t>yet</a:t>
            </a:r>
            <a:endParaRPr lang="fr-FR" dirty="0"/>
          </a:p>
        </p:txBody>
      </p:sp>
      <p:pic>
        <p:nvPicPr>
          <p:cNvPr id="4" name="Image 3" descr="Capture d’écran 2019-04-21 à 17.21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74" y="2937538"/>
            <a:ext cx="4119325" cy="39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61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123</Words>
  <Application>Microsoft Macintosh PowerPoint</Application>
  <PresentationFormat>Présentation à l'écran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Pac-man project report</vt:lpstr>
      <vt:lpstr>Product description</vt:lpstr>
      <vt:lpstr>Technical environment</vt:lpstr>
      <vt:lpstr>Software development plan</vt:lpstr>
      <vt:lpstr>Results and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 project report</dc:title>
  <dc:creator>Liam</dc:creator>
  <cp:lastModifiedBy>Liam</cp:lastModifiedBy>
  <cp:revision>2</cp:revision>
  <dcterms:created xsi:type="dcterms:W3CDTF">2019-04-21T15:04:43Z</dcterms:created>
  <dcterms:modified xsi:type="dcterms:W3CDTF">2019-04-21T15:24:52Z</dcterms:modified>
</cp:coreProperties>
</file>