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-têt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Pac-Man project report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Amorim Arthur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Jiang Luc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Rampon Liam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Product description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Pac-Man game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Controllable</a:t>
            </a:r>
            <a:r>
              <a:rPr lang="en"/>
              <a:t> player avatar with two modes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4 ghosts with different AIs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Score system (ghost killing + gum eating)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Several maps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Technical environment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Language: C++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Library: SDL (2.0)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IDEs: Code::Blocks, Eclipse(Windows) and Xcode (MacOS)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Software development plan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Project dispatched using MVC pattern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Tasks and dependencies between them written for coders to choose among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Current status: level displayed, avatar (movement) done, gum eatable, two ghosts have an AI</a:t>
            </a:r>
            <a:endParaRPr/>
          </a:p>
        </p:txBody>
      </p:sp>
      <p:pic>
        <p:nvPicPr>
          <p:cNvPr descr="Capture d’écran 2019-04-21 à 17.18.45.png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54784" y="1807127"/>
            <a:ext cx="3511988" cy="285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Results and issues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making SDL work on everyone’s PC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identifying the game’s graph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communication mishaps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no major scope change yet</a:t>
            </a:r>
            <a:endParaRPr/>
          </a:p>
        </p:txBody>
      </p:sp>
      <p:pic>
        <p:nvPicPr>
          <p:cNvPr descr="Capture d’écran 2019-04-21 à 17.21.37.png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549" y="3108688"/>
            <a:ext cx="4119327" cy="392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