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95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5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B964FC-F29E-498E-959F-7347C0EB832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7B1D-A386-4BA9-A1DD-E436589D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5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f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Environmental Prop Modeler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Ramzi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Props</a:t>
            </a:r>
          </a:p>
          <a:p>
            <a:r>
              <a:rPr lang="en-US" dirty="0" smtClean="0"/>
              <a:t>Make cohesive scene</a:t>
            </a:r>
          </a:p>
          <a:p>
            <a:r>
              <a:rPr lang="en-US" dirty="0" smtClean="0"/>
              <a:t>1 prop per week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r>
              <a:rPr lang="en-US" dirty="0" smtClean="0"/>
              <a:t>2-3 smaller props per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9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</a:t>
            </a:r>
            <a:endParaRPr lang="en-US" dirty="0"/>
          </a:p>
        </p:txBody>
      </p:sp>
      <p:pic>
        <p:nvPicPr>
          <p:cNvPr id="1026" name="Picture 2" descr="Image result for new england tech James Mccl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16" y="1853248"/>
            <a:ext cx="3217843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</a:p>
          <a:p>
            <a:pPr lvl="1"/>
            <a:r>
              <a:rPr lang="en-US" dirty="0" smtClean="0"/>
              <a:t>Maya</a:t>
            </a:r>
          </a:p>
          <a:p>
            <a:pPr lvl="1"/>
            <a:r>
              <a:rPr lang="en-US" dirty="0" smtClean="0"/>
              <a:t>Substance Painter</a:t>
            </a:r>
          </a:p>
          <a:p>
            <a:pPr lvl="1"/>
            <a:r>
              <a:rPr lang="en-US" dirty="0" smtClean="0"/>
              <a:t>Blender</a:t>
            </a:r>
          </a:p>
          <a:p>
            <a:pPr lvl="1"/>
            <a:r>
              <a:rPr lang="en-US" dirty="0" err="1" smtClean="0"/>
              <a:t>Mudbox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Focusing on low poly</a:t>
            </a:r>
          </a:p>
          <a:p>
            <a:pPr lvl="1"/>
            <a:r>
              <a:rPr lang="en-US" dirty="0" smtClean="0"/>
              <a:t>w/ High poly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upload it for my portfolio </a:t>
            </a:r>
          </a:p>
          <a:p>
            <a:r>
              <a:rPr lang="en-US" dirty="0" smtClean="0"/>
              <a:t>Create a scene that works well together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81" y="3742804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33" y="4098699"/>
            <a:ext cx="4275079" cy="8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2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8" y="571500"/>
            <a:ext cx="8593932" cy="5729288"/>
          </a:xfrm>
        </p:spPr>
      </p:pic>
    </p:spTree>
    <p:extLst>
      <p:ext uri="{BB962C8B-B14F-4D97-AF65-F5344CB8AC3E}">
        <p14:creationId xmlns:p14="http://schemas.microsoft.com/office/powerpoint/2010/main" val="400000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ideas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6" t="-199" r="-106" b="47880"/>
          <a:stretch/>
        </p:blipFill>
        <p:spPr>
          <a:xfrm>
            <a:off x="1238596" y="2110827"/>
            <a:ext cx="2657739" cy="21951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7" r="34912" b="63876"/>
          <a:stretch/>
        </p:blipFill>
        <p:spPr>
          <a:xfrm>
            <a:off x="4342631" y="2348216"/>
            <a:ext cx="2011681" cy="1720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7" t="67368" r="22227" b="6799"/>
          <a:stretch/>
        </p:blipFill>
        <p:spPr>
          <a:xfrm>
            <a:off x="4646045" y="4305993"/>
            <a:ext cx="1404852" cy="1230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23" t="47295" r="25603" b="33331"/>
          <a:stretch/>
        </p:blipFill>
        <p:spPr>
          <a:xfrm>
            <a:off x="3223785" y="4563572"/>
            <a:ext cx="698270" cy="922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38" y="4219447"/>
            <a:ext cx="1217035" cy="140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7517" r="68088" b="60274"/>
          <a:stretch/>
        </p:blipFill>
        <p:spPr>
          <a:xfrm>
            <a:off x="7143404" y="2643446"/>
            <a:ext cx="1817716" cy="1003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4" t="19087" r="59500" b="51466"/>
          <a:stretch/>
        </p:blipFill>
        <p:spPr>
          <a:xfrm>
            <a:off x="8312727" y="4068604"/>
            <a:ext cx="1296785" cy="1920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8" t="67890" r="52017" b="6626"/>
          <a:stretch/>
        </p:blipFill>
        <p:spPr>
          <a:xfrm>
            <a:off x="1249121" y="4775187"/>
            <a:ext cx="1612669" cy="1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3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4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57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Environmental Prop Modeler</vt:lpstr>
      <vt:lpstr>Project</vt:lpstr>
      <vt:lpstr>Mentor </vt:lpstr>
      <vt:lpstr>How</vt:lpstr>
      <vt:lpstr>Goals</vt:lpstr>
      <vt:lpstr>Ideas</vt:lpstr>
      <vt:lpstr>Items ideas</vt:lpstr>
      <vt:lpstr>PowerPoint Presentation</vt:lpstr>
    </vt:vector>
  </TitlesOfParts>
  <Company>NEIT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</dc:title>
  <dc:creator>Ramzi, Christopher</dc:creator>
  <cp:lastModifiedBy>Ramzi, Christopher </cp:lastModifiedBy>
  <cp:revision>8</cp:revision>
  <dcterms:created xsi:type="dcterms:W3CDTF">2019-03-27T19:09:13Z</dcterms:created>
  <dcterms:modified xsi:type="dcterms:W3CDTF">2019-03-27T20:42:54Z</dcterms:modified>
</cp:coreProperties>
</file>