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75" r:id="rId6"/>
    <p:sldId id="261" r:id="rId7"/>
    <p:sldId id="268" r:id="rId8"/>
    <p:sldId id="269" r:id="rId9"/>
    <p:sldId id="270" r:id="rId10"/>
    <p:sldId id="273" r:id="rId11"/>
    <p:sldId id="258" r:id="rId12"/>
    <p:sldId id="274" r:id="rId13"/>
    <p:sldId id="27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FB8A-194B-8C62-E805-90787C218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E6DF9-A690-E35D-4958-8723D5785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A2670-25B3-9E61-F746-6674FBEC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CCA3-52C1-4AE8-9A9A-8E0E185981F5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40D2-1064-02EB-CD3E-B86D49A5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51305-FB12-B5A7-E3F4-7EF1DA35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3828-518C-43EB-A610-F6389721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7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7669-2D6D-D6FB-D4CD-40D10D7C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F67E7-18FD-6AA4-9C24-743535A9E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65C8B-2414-A4C2-444F-DFCA1742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CCA3-52C1-4AE8-9A9A-8E0E185981F5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2867-C46A-FDD8-EA26-8AF3AB65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AF66-C2AF-36CC-6CD5-4C1B7F98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3828-518C-43EB-A610-F6389721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4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0DB53-0306-0E14-63A0-E616CB1A6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A982C-C588-AE84-3908-C67D7EC6B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E887-6A36-9DDC-BD71-37844D50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CCA3-52C1-4AE8-9A9A-8E0E185981F5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FBEDE-D1CE-F7B3-807D-F58B08ED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A34B-9C5F-4FF5-38F7-F05F885C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3828-518C-43EB-A610-F6389721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037E-A916-46DF-36FB-4FD1DE48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9279-A136-B3CC-F500-31A3C5A7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52FEB-0E15-DA67-4D59-195676FF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CCA3-52C1-4AE8-9A9A-8E0E185981F5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2A06-05E1-A0D3-4199-FCB76FAD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E62F4-5ED1-410E-334E-A2F27129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3828-518C-43EB-A610-F6389721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2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48CB-1318-57B7-871E-2EFDF18A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37A13-27C5-837A-BD7A-BD8A2A22A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BB148-31DD-3614-3CD4-A40BB073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CCA3-52C1-4AE8-9A9A-8E0E185981F5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4740A-86C1-8F22-C863-478FA830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2351-72CE-A4BA-1E36-52C235BB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3828-518C-43EB-A610-F6389721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0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201C-B9F2-DB28-D219-C8D1D099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C6E0-34C9-8F14-387F-D533FDA6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1EA2F-E7E1-468E-C080-BAF9932C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86053-26D4-76E6-C518-57EE6FB7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CCA3-52C1-4AE8-9A9A-8E0E185981F5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26E43-9470-198B-B891-67781C28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03CE-493B-7C7C-D743-8E167871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3828-518C-43EB-A610-F6389721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2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3818-7777-2B95-11DA-2638F1B8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D3EEA-A6EA-FB99-2B58-3A0FD6EB9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FC202-8191-8538-C033-D83C5092C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A44C1-0A35-9A1C-F1AC-B35B6C8E8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B1CC1-F571-318A-D156-AA9B8B2DA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10DC5-DAB4-E069-C4A5-3C6ED89D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CCA3-52C1-4AE8-9A9A-8E0E185981F5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4C5A1-006E-A828-E764-9B00C7EC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1D16E-BA4A-ED45-806E-26CEB824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3828-518C-43EB-A610-F6389721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2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4EF3-04F8-AC67-1E94-2D5241E9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23D85-2B5D-0000-1C8A-948F25E9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CCA3-52C1-4AE8-9A9A-8E0E185981F5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67BA-51B0-8B1B-8226-C6C8417A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519D8-5DEC-2D56-74A2-FF90814A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3828-518C-43EB-A610-F6389721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74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012DC-FDBF-87B2-272B-1B7FFD0F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CCA3-52C1-4AE8-9A9A-8E0E185981F5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B17E4-4C4D-9C43-2AD2-2CAFD873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3A606-0919-6C62-DC93-51C2EE82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3828-518C-43EB-A610-F6389721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5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14D2-11D2-98DD-F29B-8A755C8A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A2CE-0375-D278-948B-144D2E03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75A4F-B5A8-04EB-9AFE-87370C1CC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7D439-51EF-74F5-D678-E249124A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CCA3-52C1-4AE8-9A9A-8E0E185981F5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3D52E-A6D4-1516-24D8-4084BC96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4BF16-55D6-341F-C401-A9BB99D6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3828-518C-43EB-A610-F6389721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34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EFC9-4890-EA6E-411B-DD2A638E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1184B-83BA-B03F-B3CC-98E26D091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39D66-9D67-68EC-361D-136DA03C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B61D2-2007-586C-1F71-C71F7978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CCA3-52C1-4AE8-9A9A-8E0E185981F5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060B7-C642-984B-56B5-4BE4028E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2D1BC-F15B-AAFD-5976-89D3BB99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3828-518C-43EB-A610-F6389721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6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EF3F2-F165-28CD-04B1-4616DD8F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534AD-ED52-CE19-54BE-88B00FAD9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68688-60C3-6EAE-95DD-774253DF6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CCA3-52C1-4AE8-9A9A-8E0E185981F5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4BC-DBB1-DF61-AE40-0593182E0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DC32F-D779-9E32-D054-2B37F0F15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3828-518C-43EB-A610-F6389721D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0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A0AC-8739-A565-3C22-539D6F718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rgbClr val="0070C0"/>
                </a:solidFill>
                <a:latin typeface="Algerian" panose="04020705040A02060702" pitchFamily="82" charset="0"/>
              </a:rPr>
              <a:t>ONLINE SEAT BOOKING V1.0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05F63-FD65-AC1A-2BC3-146FD3C6C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260" y="2998278"/>
            <a:ext cx="4238257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900" i="1" u="sng" dirty="0">
              <a:effectLst/>
            </a:endParaRPr>
          </a:p>
          <a:p>
            <a:pPr algn="l"/>
            <a:endParaRPr lang="en-US" sz="1900" i="1" u="sng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i="0" dirty="0">
                <a:effectLst/>
              </a:rPr>
              <a:t>Gnaneshwar, Aareddy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i="0" dirty="0">
                <a:effectLst/>
              </a:rPr>
              <a:t>AS, Prawinkiruthik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i="0" dirty="0">
                <a:effectLst/>
              </a:rPr>
              <a:t>C, APARNA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i="0" dirty="0">
                <a:effectLst/>
              </a:rPr>
              <a:t>Durga Anjani, Bolla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i="0" dirty="0">
                <a:effectLst/>
              </a:rPr>
              <a:t>k, vimala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7" name="Graphic 6" descr="Couch">
            <a:extLst>
              <a:ext uri="{FF2B5EF4-FFF2-40B4-BE49-F238E27FC236}">
                <a16:creationId xmlns:a16="http://schemas.microsoft.com/office/drawing/2014/main" id="{F5CAE8D6-CF7B-9419-A4D3-F6268C3DC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8483" y="3349592"/>
            <a:ext cx="997618" cy="19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5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566C-B944-7169-C038-3F93C821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SEQUENCE DIAGRAM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C765CF-BCF5-894F-6EBB-09077B6F07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99" y="1690688"/>
            <a:ext cx="8642621" cy="438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9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2F29-E4F1-FAE2-88EE-5DE70E0C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0" dirty="0">
                <a:solidFill>
                  <a:srgbClr val="0070C0"/>
                </a:solidFill>
                <a:effectLst/>
                <a:latin typeface="+mn-lt"/>
              </a:rPr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FBD3-D850-7337-5CB0-54EEE566E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Eclipse IDE (4.29)</a:t>
            </a:r>
          </a:p>
          <a:p>
            <a:pPr marL="514350" indent="-514350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Maven </a:t>
            </a:r>
            <a:r>
              <a:rPr lang="en-US" dirty="0"/>
              <a:t>Build Tool (3.5.9)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DBMS : PostgreSQL (46.0)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Spring Boot (3.2)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Spring data jpa (3.2)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Spring web (6.1)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Junit &amp; Mockito (5.7)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58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245A-A138-AED3-17CE-C73B3E9B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CHALLENGES FACED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338A-5256-DE3C-66E4-CDFEC619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</a:rPr>
              <a:t>We faced challenge determining the necessary entity classes for this project.</a:t>
            </a:r>
          </a:p>
          <a:p>
            <a:pPr marL="0" indent="0">
              <a:buNone/>
            </a:pPr>
            <a:endParaRPr lang="en-US" sz="2400" b="0" i="0" dirty="0">
              <a:solidFill>
                <a:srgbClr val="37415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74151"/>
                </a:solidFill>
              </a:rPr>
              <a:t>O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ne part of the system relies on another part to work correctly. </a:t>
            </a:r>
            <a:r>
              <a:rPr lang="en-US" sz="2400" b="0" i="0">
                <a:solidFill>
                  <a:srgbClr val="374151"/>
                </a:solidFill>
                <a:effectLst/>
              </a:rPr>
              <a:t>We have to 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carefully figure out how these different pieces fit together to make sure everything runs smoothly.</a:t>
            </a:r>
          </a:p>
          <a:p>
            <a:pPr marL="0" indent="0">
              <a:buNone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14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0DD0-E550-8FF4-92F3-80382A16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FUTURE ENHANCEMENT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D315-5D7B-3BCC-0F6B-F056BD83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>
                <a:solidFill>
                  <a:srgbClr val="0070C0"/>
                </a:solidFill>
              </a:rPr>
              <a:t>Seat swap request</a:t>
            </a:r>
            <a:r>
              <a:rPr lang="en-IN" u="sng" dirty="0"/>
              <a:t>:</a:t>
            </a:r>
          </a:p>
          <a:p>
            <a:pPr marL="0" indent="0">
              <a:buNone/>
            </a:pPr>
            <a:endParaRPr lang="en-IN" u="sng" dirty="0"/>
          </a:p>
          <a:p>
            <a:pPr rtl="0"/>
            <a:r>
              <a:rPr lang="en-US" sz="2400" dirty="0">
                <a:effectLst/>
                <a:latin typeface="-apple-system"/>
              </a:rPr>
              <a:t>Users should be able to send request for Swap of seats with the other user</a:t>
            </a:r>
          </a:p>
          <a:p>
            <a:pPr marL="0" indent="0" rtl="0">
              <a:buNone/>
            </a:pPr>
            <a:r>
              <a:rPr lang="en-US" sz="2400" dirty="0">
                <a:effectLst/>
                <a:latin typeface="-apple-system"/>
              </a:rPr>
              <a:t>without Admin's involvement</a:t>
            </a:r>
            <a:br>
              <a:rPr lang="en-US" sz="2400" dirty="0">
                <a:effectLst/>
                <a:latin typeface="-apple-system"/>
              </a:rPr>
            </a:br>
            <a:endParaRPr lang="en-US" sz="2400" dirty="0">
              <a:effectLst/>
              <a:latin typeface="-apple-system"/>
            </a:endParaRPr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67029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6AE30-B223-7EDA-AB1D-8CBCB85D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B053A7C-8385-B87C-B63A-13FDB32B1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4067" y="3367870"/>
            <a:ext cx="1289786" cy="127150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642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5BF7-6F7E-A549-3023-E0E977F1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0139"/>
            <a:ext cx="9144000" cy="94327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70C0"/>
                </a:solidFill>
                <a:latin typeface="+mn-lt"/>
              </a:rPr>
              <a:t>LIST OF CONTENTS:</a:t>
            </a:r>
            <a:endParaRPr lang="en-IN" sz="4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BCDDA-42AD-ACA0-0590-B5D76A6F8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4302"/>
            <a:ext cx="9144000" cy="427361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Problem Statement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Functional Requirements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Entities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ER Diagram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Use Case Diagram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Sequence Diagram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Technical Details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Challenges faced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61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9E03-5256-38F8-DC7C-72C3FC6F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PROBLEM STATEMENT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3219-BC4F-8F42-7F94-9642F2FF6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928"/>
            <a:ext cx="10515600" cy="4223035"/>
          </a:xfrm>
        </p:spPr>
        <p:txBody>
          <a:bodyPr>
            <a:normAutofit/>
          </a:bodyPr>
          <a:lstStyle/>
          <a:p>
            <a:r>
              <a:rPr lang="en-US" sz="2400" dirty="0"/>
              <a:t>Organizations give spaces(seat) for people to use, but keeping track of seat reservations in a logbook requires a lot of manual work and can lead to mistakes. we want a better system to book seats automatically and avoid errors.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374151"/>
                </a:solidFill>
              </a:rPr>
              <a:t>O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nline seat booking system provides an automated, efficient, and user-friendly platform for both users and administrators.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028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7CF3-A9B2-FC60-B378-CD904B8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FUNCTIONAL REQUIREMENT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53D9-D1CD-014A-F846-79628EF2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USER:</a:t>
            </a:r>
          </a:p>
          <a:p>
            <a:r>
              <a:rPr lang="en-US" sz="2400" dirty="0"/>
              <a:t>User  can register, login  and can check the availability of seat, make  seat booking.</a:t>
            </a:r>
          </a:p>
          <a:p>
            <a:r>
              <a:rPr lang="en-US" sz="2400" dirty="0"/>
              <a:t>Once user has booked seat no one else should be able to book, it should be disabled.</a:t>
            </a:r>
          </a:p>
          <a:p>
            <a:pPr algn="ctr"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  ADMIN:</a:t>
            </a:r>
          </a:p>
          <a:p>
            <a:r>
              <a:rPr lang="en-US" sz="2400" dirty="0"/>
              <a:t>Admin User can add office location, floor and seat.</a:t>
            </a:r>
          </a:p>
          <a:p>
            <a:r>
              <a:rPr lang="en-US" sz="2400" dirty="0"/>
              <a:t>Admin should approve /reject seat bookings.     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53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65AF-972C-C1AC-E4E2-A5FB6AA8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ENTTIES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B854-0FBF-EC08-52A6-60C05D6D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Office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Floor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37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4503-3602-6BA6-6177-29F6C3D1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E-R DIAGRAM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6" name="Content Placeholder 5" descr="A diagram of a business">
            <a:extLst>
              <a:ext uri="{FF2B5EF4-FFF2-40B4-BE49-F238E27FC236}">
                <a16:creationId xmlns:a16="http://schemas.microsoft.com/office/drawing/2014/main" id="{D615A3F9-B3AC-3653-852F-D54431BEF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36" y="1825625"/>
            <a:ext cx="8404528" cy="4351338"/>
          </a:xfrm>
        </p:spPr>
      </p:pic>
    </p:spTree>
    <p:extLst>
      <p:ext uri="{BB962C8B-B14F-4D97-AF65-F5344CB8AC3E}">
        <p14:creationId xmlns:p14="http://schemas.microsoft.com/office/powerpoint/2010/main" val="69909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F6A8-94B8-B385-C937-FD8B75A0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USECASE DIAGRAM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6FE7557-7CF5-E84C-C545-A71231832E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057" y="2081048"/>
            <a:ext cx="4931550" cy="367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3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E92E-C492-7B76-58B8-E7D521F5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USECASE DIAGRAM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42BDB5-9875-3EF8-ED20-6E1CBFF05A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51" y="1222408"/>
            <a:ext cx="5958037" cy="513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13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8633-91FA-2BFF-B699-FA266F86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CLASS DIAGRAM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C18765-DBE7-D5DD-30D3-C8ABCF8DF3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293" y="1203159"/>
            <a:ext cx="8768613" cy="547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61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5150</TotalTime>
  <Words>299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-apple-system</vt:lpstr>
      <vt:lpstr>Arial</vt:lpstr>
      <vt:lpstr>Calibri</vt:lpstr>
      <vt:lpstr>Calibri Light</vt:lpstr>
      <vt:lpstr>Courier New</vt:lpstr>
      <vt:lpstr>Söhne</vt:lpstr>
      <vt:lpstr>Wingdings</vt:lpstr>
      <vt:lpstr>Office Theme</vt:lpstr>
      <vt:lpstr>ONLINE SEAT BOOKING V1.0</vt:lpstr>
      <vt:lpstr>LIST OF CONTENTS:</vt:lpstr>
      <vt:lpstr>PROBLEM STATEMENT</vt:lpstr>
      <vt:lpstr>FUNCTIONAL REQUIREMENT</vt:lpstr>
      <vt:lpstr>ENTTIES</vt:lpstr>
      <vt:lpstr>E-R DIAGRAM</vt:lpstr>
      <vt:lpstr>USECASE DIAGRAM</vt:lpstr>
      <vt:lpstr>USECASE DIAGRAM</vt:lpstr>
      <vt:lpstr>CLASS DIAGRAM</vt:lpstr>
      <vt:lpstr>SEQUENCE DIAGRAM</vt:lpstr>
      <vt:lpstr>TECHNICAL DETAILS</vt:lpstr>
      <vt:lpstr>CHALLENGES FACED</vt:lpstr>
      <vt:lpstr>FUTURE ENHANCEMENT</vt:lpstr>
      <vt:lpstr>Thank you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k, vimala</dc:creator>
  <cp:lastModifiedBy>vimala k</cp:lastModifiedBy>
  <cp:revision>51</cp:revision>
  <dcterms:created xsi:type="dcterms:W3CDTF">2023-12-08T07:41:57Z</dcterms:created>
  <dcterms:modified xsi:type="dcterms:W3CDTF">2023-12-20T03:52:12Z</dcterms:modified>
</cp:coreProperties>
</file>