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1095856" x="199707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spcBef>
                <a:spcPts val="0"/>
              </a:spcBef>
              <a:buSzPct val="100000"/>
              <a:defRPr b="1" sz="4800"/>
            </a:lvl1pPr>
            <a:lvl2pPr indent="304800">
              <a:spcBef>
                <a:spcPts val="0"/>
              </a:spcBef>
              <a:buSzPct val="100000"/>
              <a:defRPr b="1" sz="4800"/>
            </a:lvl2pPr>
            <a:lvl3pPr indent="304800">
              <a:spcBef>
                <a:spcPts val="0"/>
              </a:spcBef>
              <a:buSzPct val="100000"/>
              <a:defRPr b="1" sz="4800"/>
            </a:lvl3pPr>
            <a:lvl4pPr indent="304800">
              <a:spcBef>
                <a:spcPts val="0"/>
              </a:spcBef>
              <a:buSzPct val="100000"/>
              <a:defRPr b="1" sz="4800"/>
            </a:lvl4pPr>
            <a:lvl5pPr indent="304800">
              <a:spcBef>
                <a:spcPts val="0"/>
              </a:spcBef>
              <a:buSzPct val="100000"/>
              <a:defRPr b="1" sz="4800"/>
            </a:lvl5pPr>
            <a:lvl6pPr indent="304800">
              <a:spcBef>
                <a:spcPts val="0"/>
              </a:spcBef>
              <a:buSzPct val="100000"/>
              <a:defRPr b="1" sz="4800"/>
            </a:lvl6pPr>
            <a:lvl7pPr indent="304800">
              <a:spcBef>
                <a:spcPts val="0"/>
              </a:spcBef>
              <a:buSzPct val="100000"/>
              <a:defRPr b="1" sz="4800"/>
            </a:lvl7pPr>
            <a:lvl8pPr indent="304800">
              <a:spcBef>
                <a:spcPts val="0"/>
              </a:spcBef>
              <a:buSzPct val="100000"/>
              <a:defRPr b="1" sz="4800"/>
            </a:lvl8pPr>
            <a:lvl9pPr indent="30480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251802" x="1997075"/>
            <a:ext cy="871800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 indent="203200" mar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y="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y="1916906" x="3175"/>
            <a:ext cy="611981" cx="635000"/>
          </a:xfrm>
          <a:custGeom>
            <a:pathLst>
              <a:path w="400" extrusionOk="0" h="514">
                <a:moveTo>
                  <a:pt y="0" x="400"/>
                </a:moveTo>
                <a:lnTo>
                  <a:pt y="0" x="0"/>
                </a:lnTo>
                <a:lnTo>
                  <a:pt y="514" x="0"/>
                </a:lnTo>
                <a:lnTo>
                  <a:pt y="514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y="1307306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y="1307306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y="3226593" x="152400"/>
            <a:ext cy="609600" cx="1317625"/>
          </a:xfrm>
          <a:custGeom>
            <a:pathLst>
              <a:path w="830" extrusionOk="0" h="512">
                <a:moveTo>
                  <a:pt y="0" x="830"/>
                </a:moveTo>
                <a:lnTo>
                  <a:pt y="0" x="398"/>
                </a:ln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y="2614612" x="152400"/>
            <a:ext cy="611981" cx="1317625"/>
          </a:xfrm>
          <a:custGeom>
            <a:pathLst>
              <a:path w="830" extrusionOk="0" h="514">
                <a:moveTo>
                  <a:pt y="0" x="432"/>
                </a:moveTo>
                <a:lnTo>
                  <a:pt y="0" x="0"/>
                </a:lnTo>
                <a:lnTo>
                  <a:pt y="514" x="398"/>
                </a:lnTo>
                <a:lnTo>
                  <a:pt y="514" x="830"/>
                </a:lnTo>
                <a:lnTo>
                  <a:pt y="0" x="43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y="2614612" x="984250"/>
            <a:ext cy="611981" cx="1322387"/>
          </a:xfrm>
          <a:custGeom>
            <a:pathLst>
              <a:path w="833" extrusionOk="0" h="514">
                <a:moveTo>
                  <a:pt y="514" x="399"/>
                </a:moveTo>
                <a:lnTo>
                  <a:pt y="514" x="833"/>
                </a:lnTo>
                <a:lnTo>
                  <a:pt y="0" x="435"/>
                </a:lnTo>
                <a:lnTo>
                  <a:pt y="0" x="0"/>
                </a:lnTo>
                <a:lnTo>
                  <a:pt y="514" x="399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y="4533900" x="984250"/>
            <a:ext cy="609600" cx="1322387"/>
          </a:xfrm>
          <a:custGeom>
            <a:pathLst>
              <a:path w="833" extrusionOk="0" h="512">
                <a:moveTo>
                  <a:pt y="0" x="399"/>
                </a:moveTo>
                <a:lnTo>
                  <a:pt y="512" x="0"/>
                </a:ln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y="3924300" x="984250"/>
            <a:ext cy="609600" cx="1322387"/>
          </a:xfrm>
          <a:custGeom>
            <a:pathLst>
              <a:path w="833" extrusionOk="0" h="512">
                <a:moveTo>
                  <a:pt y="0" x="435"/>
                </a:moveTo>
                <a:lnTo>
                  <a:pt y="0" x="0"/>
                </a:lnTo>
                <a:lnTo>
                  <a:pt y="512" x="399"/>
                </a:lnTo>
                <a:lnTo>
                  <a:pt y="512" x="833"/>
                </a:lnTo>
                <a:lnTo>
                  <a:pt y="0" x="435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y="3924300" x="1820863"/>
            <a:ext cy="609600" cx="1317625"/>
          </a:xfrm>
          <a:custGeom>
            <a:pathLst>
              <a:path w="830" extrusionOk="0" h="512">
                <a:moveTo>
                  <a:pt y="0" x="434"/>
                </a:moveTo>
                <a:lnTo>
                  <a:pt y="0" x="0"/>
                </a:lnTo>
                <a:lnTo>
                  <a:pt y="512" x="398"/>
                </a:lnTo>
                <a:lnTo>
                  <a:pt y="512" x="830"/>
                </a:lnTo>
                <a:lnTo>
                  <a:pt y="0" x="43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y="6096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1916906" x="152400"/>
            <a:ext cy="611981" cx="1317625"/>
          </a:xfrm>
          <a:custGeom>
            <a:pathLst>
              <a:path w="830" extrusionOk="0" h="514">
                <a:moveTo>
                  <a:pt y="514" x="0"/>
                </a:moveTo>
                <a:lnTo>
                  <a:pt y="514" x="432"/>
                </a:lnTo>
                <a:lnTo>
                  <a:pt y="0" x="830"/>
                </a:lnTo>
                <a:lnTo>
                  <a:pt y="0" x="398"/>
                </a:lnTo>
                <a:lnTo>
                  <a:pt y="514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y="3226593" x="984250"/>
            <a:ext cy="609600" cx="1322387"/>
          </a:xfrm>
          <a:custGeom>
            <a:pathLst>
              <a:path w="833" extrusionOk="0" h="512">
                <a:moveTo>
                  <a:pt y="512" x="0"/>
                </a:move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lnTo>
                  <a:pt y="512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y="4533900" x="1820863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4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200150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3320653" x="1574800"/>
            <a:ext cy="5133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14300" marL="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69" name="Shape 69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%" r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39700" marL="342900"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 indent="-107950" marL="742950"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01600" marL="16002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 indent="-101600" marL="20574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 indent="-101600" marL="2514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 indent="-101600" marL="29718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 indent="-101600" marL="34290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 indent="-101600" marL="38862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y="872777" x="2949450"/>
            <a:ext cy="871800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Lucas Tecot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Avinash Gokhale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and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Amir Mazor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sz="6400" lang="en">
                <a:solidFill>
                  <a:srgbClr val="980000"/>
                </a:solidFill>
              </a:rPr>
              <a:t>P</a:t>
            </a:r>
            <a:r>
              <a:rPr b="1" sz="6400" lang="en">
                <a:solidFill>
                  <a:srgbClr val="FF0000"/>
                </a:solidFill>
              </a:rPr>
              <a:t>r</a:t>
            </a:r>
            <a:r>
              <a:rPr b="1" sz="6400" lang="en">
                <a:solidFill>
                  <a:srgbClr val="FF9900"/>
                </a:solidFill>
              </a:rPr>
              <a:t>e</a:t>
            </a:r>
            <a:r>
              <a:rPr b="1" sz="6400" lang="en">
                <a:solidFill>
                  <a:srgbClr val="FFFF00"/>
                </a:solidFill>
              </a:rPr>
              <a:t>s</a:t>
            </a:r>
            <a:r>
              <a:rPr b="1" sz="6400" lang="en">
                <a:solidFill>
                  <a:srgbClr val="00FF00"/>
                </a:solidFill>
              </a:rPr>
              <a:t>e</a:t>
            </a:r>
            <a:r>
              <a:rPr b="1" sz="6400" lang="en">
                <a:solidFill>
                  <a:srgbClr val="00FFFF"/>
                </a:solidFill>
              </a:rPr>
              <a:t>n</a:t>
            </a:r>
            <a:r>
              <a:rPr b="1" sz="6400" lang="en">
                <a:solidFill>
                  <a:srgbClr val="9900FF"/>
                </a:solidFill>
              </a:rPr>
              <a:t>t</a:t>
            </a:r>
            <a:r>
              <a:rPr b="1" sz="6400" lang="en">
                <a:solidFill>
                  <a:srgbClr val="FF00FF"/>
                </a:solidFill>
              </a:rPr>
              <a:t>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1095856" x="199707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2251802" x="1997075"/>
            <a:ext cy="871800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0899" x="822703"/>
            <a:ext cy="4831863" cx="773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3792014">
            <a:off y="3338898" x="-355727"/>
            <a:ext cy="1640832" cx="507171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Program?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 your hands to paint on the canvas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To select in speed mode, flick your hand forward and flick it backward to deselect.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To select in skeleton mode, simply move your hand forward a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en"/>
              <a:t> certain amount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3376475" x="4794600"/>
            <a:ext cy="1406699" cx="3511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72700" x="5098100"/>
            <a:ext cy="1767025" cx="314139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Program Blueprint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2025875" x="2205950"/>
            <a:ext cy="1834500" cx="3590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4800" lang="en"/>
              <a:t>Include UML here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96124" x="332750"/>
            <a:ext cy="4051400" cx="79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J4K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DrawDemoGame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Kinect Implementation</a:t>
            </a:r>
          </a:p>
          <a:p>
            <a:pPr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Jogamp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40675" x="5161075"/>
            <a:ext cy="2433150" cx="3525724"/>
          </a:xfrm>
          <a:prstGeom prst="rect">
            <a:avLst/>
          </a:prstGeom>
        </p:spPr>
      </p:pic>
      <p:pic>
        <p:nvPicPr>
          <p:cNvPr id="110" name="Shape 11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96025" x="2795375"/>
            <a:ext cy="1860500" cx="40640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1264800" cx="752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5400" lang="en"/>
              <a:t>Everything That Includes the Kinect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50925" x="1235862"/>
            <a:ext cy="2259875" cx="6548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to Play… Finally!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Open the zip…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Play Mouse Version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Bugs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Sometimes kinect data “wonks out”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Kinect must be turned off before the window is closed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Paint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Speed Selection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Flick wrist to start painting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Flick again to stop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Skeleton Selection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Measures difference of Z-Coord between hand &amp; head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6086475"/>
            <a:ext cy="1752600" cx="2600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Only We Had More Time...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More Mini Games</a:t>
            </a:r>
          </a:p>
          <a:p>
            <a:pPr rtl="0" lvl="1" indent="-406400" marL="914400">
              <a:spcBef>
                <a:spcPts val="0"/>
              </a:spcBef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Shooter game</a:t>
            </a:r>
          </a:p>
          <a:p>
            <a:pPr rtl="0" lvl="1" indent="-406400" marL="914400">
              <a:spcBef>
                <a:spcPts val="0"/>
              </a:spcBef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Puzzle</a:t>
            </a:r>
          </a:p>
          <a:p>
            <a:pPr rtl="0" lvl="0" indent="-431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Smoother gestures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and more features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09799" x="5196200"/>
            <a:ext cy="3011000" cx="27106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