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1D314-AE5F-4933-A3F3-D0F949CDE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61AB09-EF57-479B-BEEA-3E2A2478D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C9C88A-F4AE-4B6B-AF22-08F0F1E3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5116D3-AF12-47BC-A5E4-A3D8405E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07F8BF-ACFF-4EE5-8C7C-080CA77D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3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A2185-F804-4BC0-936B-622CF3A5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B80BE-14FD-4E6C-B3EA-21A6555D7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187E5-7D01-4A02-AD02-5513E53A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357C6-EFEF-426C-9133-977B802C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DEA29-E2FD-4530-B739-BDBB7201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17DFAD-E11A-4260-AFE6-6A9B24AF5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DBDE2B-F453-44E6-BCC3-A9AB67D4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D049F5-102F-4E8C-9257-50F4D67E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8005F-2194-4EA9-9E46-084E54362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34FFD8-7F2A-4521-A863-E8A77EF8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3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18F4F-1BE7-4C32-AA1E-4E8ED276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3BB3D-907B-4CA3-B49D-7E858A3C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B6DC4-BF6B-47C0-B0AD-AC8A3825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DC6BD6-53DC-4F3C-8681-E0EF5CDE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DB755-4F86-4166-AFEF-36B42D7E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2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7EF05-34FD-4F12-80ED-510E7AC4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902CE-3B0B-450E-BDE9-342A7CA5D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233F5-A33E-4245-8D29-921AC1F6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B6DE7-8749-4B90-B7C2-9EF6F3F9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1E92D-D749-4919-8F5F-DEDA4E85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32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8792A-8E0F-4B0C-B102-5E42AF5C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CD8D9-19D9-49A9-9B11-74B47B3D0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FB6FB4-26BE-47A8-8E2D-DD2C672E5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230019-3541-465B-A424-101B8BBE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90E1C-FD58-4EF6-A083-7DE12A39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4C601-ED56-4C4E-B04A-ADE7666F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34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1A3E2-07E1-4C2A-86BF-78BBD03D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A5E94-79EB-4BA9-9C5F-09A18D35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97B1B-E10C-40A7-9466-207222360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C61BFF-F1DD-4C96-9459-5D187A3E7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5F74348-E678-451D-AA83-97B61B8A9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F80385-192C-40A3-81E1-2299F4CA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F82381-E0BC-418D-BD21-54540B3E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209FCE-9B00-441C-84C2-ACFECB12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8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628F1-1125-4E5E-800A-8BD32C90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3D78F1-013D-47BD-94AF-F68E0AABB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CA74C2-AA1D-4123-B140-BE14D2D1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D22DD8-930B-4720-B892-0795D3CA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8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47A23A-9834-45BE-831F-A5D31BDD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B9A12B-8363-4E21-ADCE-E514CBA2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7BC17-B087-4558-A822-8648729F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39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F9BD4-39CC-44A6-8EDF-39779EBA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F51C4-E7AB-45F5-9330-B5E8ABFC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DAA23-6C34-43BF-BCCB-12F399E65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DF464-F9E0-497B-8A22-778B8F60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F8796-F434-4628-ABA3-6075F8F7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E179A-F477-47B8-9288-BDC7F345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1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86CA3-7298-4898-9581-4EE6058F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BF4DCF-19FF-45D9-BADA-D22F3F7B3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344920-E546-40DB-B460-828440675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60F54-B279-492E-A463-09098E39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56A09-2ED1-45E2-92AC-20F82EA6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621EF-80A2-42DD-826E-0E73DB4F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1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38CF48-99E5-4E83-A7F1-17C3286E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32DAA7-DE6F-4D2C-B966-505C49E7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9470EA-E91E-4FF5-B206-C85EEEE30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6E39-459D-4586-BB19-CCFAB199B359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9BD38-119A-486F-BCF7-DD2914595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CF9A0-7613-4D71-B78A-5044073A4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359CC-7D42-40BD-848F-D490CE750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3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DD619-5673-4204-9172-C6D82BF7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BFF1ACA-6538-492A-BD07-BB73AF370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0310"/>
            <a:ext cx="10515600" cy="1281967"/>
          </a:xfr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1C293FB-D189-4962-921E-A13FE7F1BA72}"/>
              </a:ext>
            </a:extLst>
          </p:cNvPr>
          <p:cNvSpPr/>
          <p:nvPr/>
        </p:nvSpPr>
        <p:spPr>
          <a:xfrm>
            <a:off x="2083324" y="3940404"/>
            <a:ext cx="3450210" cy="2073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B8349A-7500-486D-B6B9-5115010B9728}"/>
              </a:ext>
            </a:extLst>
          </p:cNvPr>
          <p:cNvSpPr/>
          <p:nvPr/>
        </p:nvSpPr>
        <p:spPr>
          <a:xfrm>
            <a:off x="8163611" y="4001293"/>
            <a:ext cx="416351" cy="146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DF9BB5-E17B-4553-AB17-17217589F879}"/>
              </a:ext>
            </a:extLst>
          </p:cNvPr>
          <p:cNvSpPr/>
          <p:nvPr/>
        </p:nvSpPr>
        <p:spPr>
          <a:xfrm flipV="1">
            <a:off x="9032448" y="4008155"/>
            <a:ext cx="416351" cy="71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1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DCFE1-AF24-46EC-A581-FDE5E189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0BAD28AF-DB71-419D-8F34-0AF1EB9C7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3405981"/>
            <a:ext cx="6591300" cy="1190625"/>
          </a:xfrm>
        </p:spPr>
      </p:pic>
    </p:spTree>
    <p:extLst>
      <p:ext uri="{BB962C8B-B14F-4D97-AF65-F5344CB8AC3E}">
        <p14:creationId xmlns:p14="http://schemas.microsoft.com/office/powerpoint/2010/main" val="262254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D5738-A84E-46CB-8282-F96082FA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328325B-205C-4C15-ACB2-3CCB1BBC5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3282156"/>
            <a:ext cx="6781800" cy="1438275"/>
          </a:xfrm>
        </p:spPr>
      </p:pic>
    </p:spTree>
    <p:extLst>
      <p:ext uri="{BB962C8B-B14F-4D97-AF65-F5344CB8AC3E}">
        <p14:creationId xmlns:p14="http://schemas.microsoft.com/office/powerpoint/2010/main" val="32978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4311A-6D27-4660-85D1-1C36D094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D536BE-E589-46CB-B834-0113C7292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9687"/>
            <a:ext cx="10515600" cy="2323213"/>
          </a:xfrm>
        </p:spPr>
      </p:pic>
    </p:spTree>
    <p:extLst>
      <p:ext uri="{BB962C8B-B14F-4D97-AF65-F5344CB8AC3E}">
        <p14:creationId xmlns:p14="http://schemas.microsoft.com/office/powerpoint/2010/main" val="328233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F946E-3619-4777-886B-26AF61CA9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151C7-AD7B-4597-8C77-60DCAEF6D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</a:t>
            </a:r>
            <a:r>
              <a:rPr lang="zh-CN" altLang="en-US" dirty="0"/>
              <a:t>：</a:t>
            </a:r>
            <a:r>
              <a:rPr lang="en-US" altLang="zh-CN" dirty="0"/>
              <a:t>0010000</a:t>
            </a:r>
          </a:p>
          <a:p>
            <a:r>
              <a:rPr lang="en-US" altLang="zh-CN" dirty="0"/>
              <a:t>K</a:t>
            </a:r>
            <a:r>
              <a:rPr lang="zh-CN" altLang="en-US" dirty="0"/>
              <a:t>：</a:t>
            </a:r>
            <a:r>
              <a:rPr lang="en-US" altLang="zh-CN" dirty="0"/>
              <a:t>0000100</a:t>
            </a:r>
          </a:p>
          <a:p>
            <a:r>
              <a:rPr lang="en-US" altLang="zh-CN" dirty="0"/>
              <a:t>Q:0011000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43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</Words>
  <Application>Microsoft Office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2</vt:lpstr>
      <vt:lpstr>6</vt:lpstr>
      <vt:lpstr>10</vt:lpstr>
      <vt:lpstr>14</vt:lpstr>
      <vt:lpstr>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邓钰川 2021141460159</dc:title>
  <dc:creator>邓 钰川</dc:creator>
  <cp:lastModifiedBy>钰川 邓</cp:lastModifiedBy>
  <cp:revision>4</cp:revision>
  <dcterms:created xsi:type="dcterms:W3CDTF">2021-10-23T07:38:12Z</dcterms:created>
  <dcterms:modified xsi:type="dcterms:W3CDTF">2024-08-17T13:36:26Z</dcterms:modified>
</cp:coreProperties>
</file>