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3510B2-F4BC-47A3-A093-779FE60E1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1A5DD3-1ED4-41FA-88D0-692312F29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1F2DB9-9BBC-44F8-A1D3-3252FC004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F77D5-56C7-4806-B289-B2F101BC25A5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541450-A2E0-4B58-8065-859340A39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05F3BE-50B3-4449-A8AE-9994279EB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019DE-4518-4DB1-BE5F-3265B7234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536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85559-BB18-4A20-AFBA-82F9FEDD2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C4318E-3FDE-4410-A28F-8358DCF38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6984B7-DC46-4317-AEEF-2151A9CA1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F77D5-56C7-4806-B289-B2F101BC25A5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9D0D70-0008-446A-A99E-1FC768446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6D1B99-4255-4FDF-9581-5251483FC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019DE-4518-4DB1-BE5F-3265B7234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27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11EE71-A6AF-4101-B909-BFC809CFCF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DF18C6-DE20-441B-9911-9DCD626BA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BB2DFC-BC20-40C8-975D-5F296BF5A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F77D5-56C7-4806-B289-B2F101BC25A5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059362-0198-422A-9C3A-775B677EF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D48831-A735-48C5-91E6-FFB41B32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019DE-4518-4DB1-BE5F-3265B7234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724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D598D-C579-49FB-91A8-8A0C96D10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69D977-D57F-43DA-86EA-53696B076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C3140F-AF2D-4C84-B612-D625FB2FE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F77D5-56C7-4806-B289-B2F101BC25A5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4434F0-C00A-4EB6-BD7D-1B47B93C3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51BFA9-6CA4-481B-AE68-23FE262DD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019DE-4518-4DB1-BE5F-3265B7234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614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D4D371-7219-4921-926E-A53D6632E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94688D-30E9-4917-B452-4F9C2D7A7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979278-D47E-4ABE-9A1E-D9033520A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F77D5-56C7-4806-B289-B2F101BC25A5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1AA68E-7472-4B5E-8198-04E839741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4EAEDD-BF82-4310-98C0-FDBEB12FF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019DE-4518-4DB1-BE5F-3265B7234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487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D0C61-D9A7-487C-842A-B10227D68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F5208C-70E0-42F9-9A43-D63D986F4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74853A-E712-4B8D-8615-912249F78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58D5BF-8C10-4701-A1FF-E75F83E8A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F77D5-56C7-4806-B289-B2F101BC25A5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A99260-8CC4-4887-86B7-1EA3D5F76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C4CD03-0EC8-4EDA-8CFC-71711BA7C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019DE-4518-4DB1-BE5F-3265B7234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301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9B490-E676-48B1-8727-8E98F5493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772666-D28D-4656-82E6-A8CED4331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F4C8AA-AF34-40E0-9262-FDA5EF294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5409BB-A1B0-4ECD-87EB-43193E67D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BAFBAC-F103-4311-A6DC-784B39B73C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30C01D-FE07-4EB6-9B25-01E5E515D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F77D5-56C7-4806-B289-B2F101BC25A5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2947901-2CA7-4CA9-BE75-02BC73DC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337343E-7567-49B3-8072-FF1A1045D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019DE-4518-4DB1-BE5F-3265B7234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04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D26F75-AE88-4DE8-9649-FE62176A5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423D32-F46D-45C7-B1D7-1D4FC83B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F77D5-56C7-4806-B289-B2F101BC25A5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BD16CEE-8F8F-431A-B331-F9AAAD419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C0DFC8-82F3-494A-9CF2-DCBB86FC8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019DE-4518-4DB1-BE5F-3265B7234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796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FDCACE-F0FA-40D5-9020-6C0B734D0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F77D5-56C7-4806-B289-B2F101BC25A5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14F1C7F-7EAF-424F-BE4B-9153ED274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20F66C-01C0-4F4B-AEF6-391519DA9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019DE-4518-4DB1-BE5F-3265B7234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71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A421D7-8F40-4592-8B13-5DF968B04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7ED003-8377-48B5-B939-AE777FBA3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3C9013-9D94-472C-865B-582093AC8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2A8314-587E-4F99-991E-9A3C49F8C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F77D5-56C7-4806-B289-B2F101BC25A5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B61EE3-7DCE-48F2-975A-9B9CBD8A6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D7103C-B91B-46B9-8E0F-A53511E2D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019DE-4518-4DB1-BE5F-3265B7234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72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C06C2-CC08-4719-9249-C0835170A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C759EF-6E8A-4770-8D99-E297627A72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45FF33-01A7-48DD-A7F1-38359F088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457481-934B-4733-AB52-E3A6B3392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F77D5-56C7-4806-B289-B2F101BC25A5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1CF8D5-5CC0-48B0-A030-2508CA432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4BB6DE-E839-4203-BC07-B347B31F0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019DE-4518-4DB1-BE5F-3265B7234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64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AB3357-7F5E-42F5-9459-DCCA7D6DD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FBBEB0-A1FE-4E66-89C0-566B1C846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00DF49-47AC-4E5B-B5A0-493D57E37D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F77D5-56C7-4806-B289-B2F101BC25A5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7478CF-DDFF-4FFF-BE30-64C3672A2A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D12FE6-9EC6-465A-AE3E-12887B220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019DE-4518-4DB1-BE5F-3265B7234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61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F0044B-B72A-466F-A10F-196067A7C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61236FF-6ED4-49B2-A284-8EEAFCEA5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88707"/>
            <a:ext cx="10515600" cy="1825174"/>
          </a:xfrm>
        </p:spPr>
      </p:pic>
    </p:spTree>
    <p:extLst>
      <p:ext uri="{BB962C8B-B14F-4D97-AF65-F5344CB8AC3E}">
        <p14:creationId xmlns:p14="http://schemas.microsoft.com/office/powerpoint/2010/main" val="2531137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3697F3-8503-4AA1-BB1F-06CB89BD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8582B9-1784-401B-A567-35BAFDD9F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</a:p>
          <a:p>
            <a:r>
              <a:rPr lang="en-US" altLang="zh-CN" dirty="0"/>
              <a:t>modulus=14400</a:t>
            </a:r>
          </a:p>
          <a:p>
            <a:r>
              <a:rPr lang="en-US" altLang="zh-CN" dirty="0"/>
              <a:t>F1=1.167mhz</a:t>
            </a:r>
          </a:p>
          <a:p>
            <a:r>
              <a:rPr lang="en-US" altLang="zh-CN" dirty="0"/>
              <a:t>F2=145.875khz</a:t>
            </a:r>
          </a:p>
          <a:p>
            <a:r>
              <a:rPr lang="en-US" altLang="zh-CN" dirty="0"/>
              <a:t>F3=14.588khz</a:t>
            </a:r>
          </a:p>
          <a:p>
            <a:r>
              <a:rPr lang="en-US" altLang="zh-CN" dirty="0"/>
              <a:t>F4=1.459.hz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179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3697F3-8503-4AA1-BB1F-06CB89BD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8582B9-1784-401B-A567-35BAFDD9F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</a:t>
            </a:r>
          </a:p>
          <a:p>
            <a:r>
              <a:rPr lang="en-US" altLang="zh-CN" dirty="0"/>
              <a:t>modulus=6144</a:t>
            </a:r>
          </a:p>
          <a:p>
            <a:r>
              <a:rPr lang="en-US" altLang="zh-CN" dirty="0"/>
              <a:t>F1=19.7khz</a:t>
            </a:r>
          </a:p>
          <a:p>
            <a:r>
              <a:rPr lang="en-US" altLang="zh-CN" dirty="0"/>
              <a:t>F2=4.925khz</a:t>
            </a:r>
          </a:p>
          <a:p>
            <a:r>
              <a:rPr lang="en-US" altLang="zh-CN" dirty="0"/>
              <a:t>F3=820.83hz</a:t>
            </a:r>
          </a:p>
          <a:p>
            <a:r>
              <a:rPr lang="en-US" altLang="zh-CN" dirty="0"/>
              <a:t>F4=102.6hz</a:t>
            </a:r>
          </a:p>
          <a:p>
            <a:r>
              <a:rPr lang="en-US" altLang="zh-CN"/>
              <a:t>F5=6.41hz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7287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C99146-D17A-4544-B6CD-595CB699C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67BF95A-49F2-40DD-9876-5E5A51BED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14598"/>
            <a:ext cx="10515600" cy="1573391"/>
          </a:xfrm>
        </p:spPr>
      </p:pic>
    </p:spTree>
    <p:extLst>
      <p:ext uri="{BB962C8B-B14F-4D97-AF65-F5344CB8AC3E}">
        <p14:creationId xmlns:p14="http://schemas.microsoft.com/office/powerpoint/2010/main" val="3424139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16A668-B8D9-4158-9D26-4CF11A36C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89F0592-0EE1-45C6-9E25-18D35E7563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2909106"/>
              </p:ext>
            </p:extLst>
          </p:nvPr>
        </p:nvGraphicFramePr>
        <p:xfrm>
          <a:off x="838200" y="1825625"/>
          <a:ext cx="1051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43675467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96535204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74937913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019721869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00384929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86537495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43777370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65611770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970335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clk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J0k0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J1k1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J2k2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J3k3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119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07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05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77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861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782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563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543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667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043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514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6850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D2EF1-3EF9-4FED-A2FD-954D2D1F8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A1545FD-26BA-4B80-89EE-882ABAB63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975" y="3291681"/>
            <a:ext cx="6496050" cy="1419225"/>
          </a:xfrm>
        </p:spPr>
      </p:pic>
    </p:spTree>
    <p:extLst>
      <p:ext uri="{BB962C8B-B14F-4D97-AF65-F5344CB8AC3E}">
        <p14:creationId xmlns:p14="http://schemas.microsoft.com/office/powerpoint/2010/main" val="752474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6235A5-5928-4ACB-AD04-A11302216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4A6272-A12A-475E-A054-1BE1C1F52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000 (001 011 111 110 100) 001……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9585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226EF7-271F-4D85-9188-742306A7A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820CC3-2D5C-4353-8BAA-A1286C99E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0000 1111 1110 1101 (1010 0101)……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5145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0C7F3-720C-495A-9FF6-E700D7E71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473FA2-FB90-40BF-82E8-C67664776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J0=Q1’+Q2’</a:t>
            </a:r>
          </a:p>
          <a:p>
            <a:r>
              <a:rPr lang="en-US" altLang="zh-CN" dirty="0"/>
              <a:t>K0=Q1Q2+Q1’Q2’</a:t>
            </a:r>
          </a:p>
          <a:p>
            <a:r>
              <a:rPr lang="en-US" altLang="zh-CN" dirty="0"/>
              <a:t>J1=Q2</a:t>
            </a:r>
          </a:p>
          <a:p>
            <a:r>
              <a:rPr lang="en-US" altLang="zh-CN" dirty="0"/>
              <a:t>K1=Q2’</a:t>
            </a:r>
          </a:p>
          <a:p>
            <a:r>
              <a:rPr lang="en-US" altLang="zh-CN" dirty="0"/>
              <a:t>J2=Q0</a:t>
            </a:r>
          </a:p>
          <a:p>
            <a:r>
              <a:rPr lang="en-US" altLang="zh-CN" dirty="0"/>
              <a:t>K2=Q0’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6637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3697F3-8503-4AA1-BB1F-06CB89BD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8582B9-1784-401B-A567-35BAFDD9F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</a:p>
          <a:p>
            <a:r>
              <a:rPr lang="en-US" altLang="zh-CN" dirty="0"/>
              <a:t>modulus=64</a:t>
            </a:r>
          </a:p>
          <a:p>
            <a:r>
              <a:rPr lang="en-US" altLang="zh-CN" dirty="0"/>
              <a:t>F1=250hz</a:t>
            </a:r>
          </a:p>
          <a:p>
            <a:r>
              <a:rPr lang="en-US" altLang="zh-CN" dirty="0"/>
              <a:t>F2=31.25hz</a:t>
            </a:r>
          </a:p>
          <a:p>
            <a:r>
              <a:rPr lang="en-US" altLang="zh-CN" dirty="0"/>
              <a:t>F3=15.625hz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4229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3697F3-8503-4AA1-BB1F-06CB89BD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8582B9-1784-401B-A567-35BAFDD9F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</a:t>
            </a:r>
          </a:p>
          <a:p>
            <a:r>
              <a:rPr lang="en-US" altLang="zh-CN" dirty="0"/>
              <a:t>modulus=2000</a:t>
            </a:r>
          </a:p>
          <a:p>
            <a:r>
              <a:rPr lang="en-US" altLang="zh-CN" dirty="0"/>
              <a:t>F1=10khz</a:t>
            </a:r>
          </a:p>
          <a:p>
            <a:r>
              <a:rPr lang="en-US" altLang="zh-CN" dirty="0"/>
              <a:t>F2=1khz</a:t>
            </a:r>
          </a:p>
          <a:p>
            <a:r>
              <a:rPr lang="en-US" altLang="zh-CN" dirty="0"/>
              <a:t>F3=100hz</a:t>
            </a:r>
          </a:p>
          <a:p>
            <a:r>
              <a:rPr lang="en-US" altLang="zh-CN" dirty="0"/>
              <a:t>F4=50hz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4127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188</Words>
  <Application>Microsoft Office PowerPoint</Application>
  <PresentationFormat>宽屏</PresentationFormat>
  <Paragraphs>142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4</vt:lpstr>
      <vt:lpstr>8</vt:lpstr>
      <vt:lpstr>9</vt:lpstr>
      <vt:lpstr>14</vt:lpstr>
      <vt:lpstr>18</vt:lpstr>
      <vt:lpstr>19</vt:lpstr>
      <vt:lpstr>21</vt:lpstr>
      <vt:lpstr>24</vt:lpstr>
      <vt:lpstr>24</vt:lpstr>
      <vt:lpstr>24</vt:lpstr>
      <vt:lpstr>24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邓钰川 2021141460159</dc:title>
  <dc:creator>邓 钰川</dc:creator>
  <cp:lastModifiedBy>钰川 邓</cp:lastModifiedBy>
  <cp:revision>5</cp:revision>
  <dcterms:created xsi:type="dcterms:W3CDTF">2021-10-26T08:12:00Z</dcterms:created>
  <dcterms:modified xsi:type="dcterms:W3CDTF">2024-08-17T13:36:08Z</dcterms:modified>
</cp:coreProperties>
</file>