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62" r:id="rId4"/>
    <p:sldId id="257" r:id="rId5"/>
    <p:sldId id="263" r:id="rId6"/>
    <p:sldId id="264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893B6-A10D-4A56-887B-2674A914D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4CE52E-CED9-429C-A003-45A33BE9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EABFC-4079-4146-AA6E-D3A3CA2A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45836-652C-41CD-BDB7-C1A73448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6C99C-02A9-4ABE-9E57-E603947B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1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C07D7-298E-437E-9EEB-EC59572E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05689-ADAC-4F61-ADC5-F2AD6F1A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04C4A-F13A-4E06-AC99-068D8F7A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AB93C-8BFC-4276-802F-86604B1B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B3ED0-39A1-4183-97C9-A1D1C4BF6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7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4C1479-3125-41BD-AB3C-471A4D680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9AF93A-760F-4FF0-AC04-775989D5C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D3767-080D-4FE1-9736-7E8F92ED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7E1793-09C4-4EC6-99F8-FED77F83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772A0-9CAB-4A65-BBEB-2A1600B0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1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CED64-014F-4880-A80C-0299825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078BF-81B0-41BE-86AD-D5DDD23B2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46ACA-2757-4D9F-9C65-45F91AF4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42B5E-3A21-4E3D-8114-814FCE37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42BCF-4D5C-4848-AFF5-0B752B85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1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A2713-7874-4996-A20B-966EA103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F6830C-77DF-4F9B-B9A8-2A2418608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CC35B-4504-4542-BA6A-EE0E6EEB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E3CD0-DBB8-4890-9A6F-C43541B3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2A7E7-0F9C-4631-AD1D-5D6E5C1F4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ABB45-3567-4627-9044-FEE9A67E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51148-D128-41D5-8986-3FBC2E81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88FB36-250F-4A9D-B9A5-B7DDD1EE5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EF4B6A-8468-47E6-AD88-FD43633F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224317-3AEE-4672-BF6F-8A567AAA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1E0EA-2E0B-440F-8283-BE08CD60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92D97-4811-4197-8EB6-A1CB4100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73A76-C15F-4A06-938F-1AB1C968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21B8D3-00D7-4EFE-8659-73455F4C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EBB6BF-B700-4992-8A03-B839E63ED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807FB8-AFCC-467A-8007-B9376BB15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4FC1FA-3CF0-402B-A843-46C447AE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E8885A-F3B3-40F5-B7CB-B37248EB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1D0837-4219-4C42-80DD-C08D5D87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6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51AD0-6840-4F89-8E82-EBBEF128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80F38A-E93C-48F8-93DD-DAD86E6B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634214-8AB0-489A-A5E6-5A7A9959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63B778-2C3C-41F3-B737-3FDEA1EB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81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A629FE-9683-4AE6-A0A5-2BEAA631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F09A15-B5EC-493B-968B-40918818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BD266-DDBB-4BC9-93EC-28E90EEB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2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AE5D2-6DEE-4885-9239-5439D3B0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C6F0B-0186-4F46-B6A8-B842E608B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1920F8-9B43-4F08-92DF-10EF5A205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7BCD48-4FD3-479A-A646-DAAB8505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9E6313-497B-4426-866A-327DC0CA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92E4F-0F38-40FA-BEF0-E76494BE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93CA-CED5-4CFD-B34A-C4801F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54EFE8-A87F-4D3E-AC5A-75E9FF996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A215BF-10D3-49E5-8DB1-8EB2C8D0F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6B199-2276-42DE-B542-8827E6E4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178DA-DB9C-4568-82FC-BF2BA9E5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61B30A-B6AC-4BFE-8A4C-6A37A637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1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71F10F-8E3C-4BF5-B3CD-A8C6E339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5B9DEA-C7F7-4280-9E5F-C372CE92D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2CB477-85CE-4EAF-B7C3-3A9F6FC89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456B-F40C-44E5-8D30-244B8AFA6F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85D48-99CA-4516-A78D-4EDF7009F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F8A51-8BC2-4ED0-A195-033BE2DF3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3381-E2D9-412E-833E-C72859850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048C7-2A1C-4E91-8E71-15BFEDA5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1663F27-E3F7-4461-BCC1-CE11DCC45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786250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5FD20-CDE4-4460-871A-1A7A0E70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DE378C-BD0E-4461-96E0-909558CB8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(c)A’B’C’D’+A’B’C’D+A’B’CD+A’BC’D+AB’C’D+ABC’D’+A’BCD’</a:t>
            </a:r>
          </a:p>
          <a:p>
            <a:r>
              <a:rPr lang="en-US" altLang="zh-CN" dirty="0"/>
              <a:t>(A+B+C’+D)(A+B’+C+D)(A+B’+C’+D’)(A’+B+C+D)(A’+B+C’+D)(A’+B+C’+D’)(A’+B’+C+D’)(A’+B’+C’+D)(A’+B’+C’+D’)</a:t>
            </a:r>
          </a:p>
          <a:p>
            <a:endParaRPr lang="en-US" altLang="zh-CN" dirty="0"/>
          </a:p>
          <a:p>
            <a:r>
              <a:rPr lang="en-US" altLang="zh-CN" dirty="0"/>
              <a:t>(d)A’B’CD’+A’BC’D’+A’BC’D’+A’BCD+AB’CD+ABC’D’+ABCD</a:t>
            </a:r>
          </a:p>
          <a:p>
            <a:r>
              <a:rPr lang="en-US" altLang="zh-CN" dirty="0"/>
              <a:t>(A+B+C+D+)(A+B+C+D’)(A+B+C’+D’)(A+B’+C’+D)(A’+B+C+D+)(A’+B+C+D’)(A’+B+C’+D)(A’+B’+C+D’)(A’+B’+C’+D)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079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61586-2B92-41A1-9B0B-59FB336E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44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4E83B0-E3DD-4394-9E33-241CD37FE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243574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334A4-4A3C-4545-9F17-D12D9B7B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B3F9F9-DDE6-4C89-BF4E-135E2EB21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77392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C855C-C526-457F-B849-4188366C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46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1789C0B-5703-4211-8027-573965375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191647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6161225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45831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489934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67638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9823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44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9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8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3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6436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70798D3-01BE-4D62-A5DD-39748C3794C2}"/>
              </a:ext>
            </a:extLst>
          </p:cNvPr>
          <p:cNvSpPr txBox="1"/>
          <p:nvPr/>
        </p:nvSpPr>
        <p:spPr>
          <a:xfrm>
            <a:off x="1319134" y="4332157"/>
            <a:ext cx="7195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AC’D’+ABD+A’BC+B’CD’+A’B’C’D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72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71BEF-6EE6-401F-99A5-C8F58184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9A36DE-B46D-4069-A136-4C7E71888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75" y="1825625"/>
            <a:ext cx="5143849" cy="4351338"/>
          </a:xfrm>
        </p:spPr>
      </p:pic>
    </p:spTree>
    <p:extLst>
      <p:ext uri="{BB962C8B-B14F-4D97-AF65-F5344CB8AC3E}">
        <p14:creationId xmlns:p14="http://schemas.microsoft.com/office/powerpoint/2010/main" val="184204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A44F5-96D7-452C-9D26-D8B56846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8E8449E-8F21-4CF5-93BD-7CEFD374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325777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85A9-E468-4ED8-880A-83FCB9E8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32(a)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BF5B2FE-2A34-4388-AB1E-D33A0AB87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240649"/>
              </p:ext>
            </p:extLst>
          </p:nvPr>
        </p:nvGraphicFramePr>
        <p:xfrm>
          <a:off x="838200" y="1911985"/>
          <a:ext cx="4975455" cy="306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91">
                  <a:extLst>
                    <a:ext uri="{9D8B030D-6E8A-4147-A177-3AD203B41FA5}">
                      <a16:colId xmlns:a16="http://schemas.microsoft.com/office/drawing/2014/main" val="1634908637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1020262055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2742144821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2890219520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1048920444"/>
                    </a:ext>
                  </a:extLst>
                </a:gridCol>
              </a:tblGrid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a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b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c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d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Out put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318900054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7815272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9514083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725632417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920685574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935509575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130878648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36711319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998730147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122924193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438521923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63419478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425582423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24247216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36537793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285036918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646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54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85A9-E468-4ED8-880A-83FCB9E8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32(b)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BF5B2FE-2A34-4388-AB1E-D33A0AB87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790275"/>
              </p:ext>
            </p:extLst>
          </p:nvPr>
        </p:nvGraphicFramePr>
        <p:xfrm>
          <a:off x="838200" y="1911985"/>
          <a:ext cx="4975455" cy="3067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91">
                  <a:extLst>
                    <a:ext uri="{9D8B030D-6E8A-4147-A177-3AD203B41FA5}">
                      <a16:colId xmlns:a16="http://schemas.microsoft.com/office/drawing/2014/main" val="1634908637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1020262055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2742144821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2890219520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1048920444"/>
                    </a:ext>
                  </a:extLst>
                </a:gridCol>
              </a:tblGrid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w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x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y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z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output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318900054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7815272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9514083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725632417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920685574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935509575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130878648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36711319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998730147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122924193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438521923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63419478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425582423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24247216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36537793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285036918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646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44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85A9-E468-4ED8-880A-83FCB9E8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33(a)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1DD2674-9118-4531-984D-A5C9B8B2E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259334"/>
              </p:ext>
            </p:extLst>
          </p:nvPr>
        </p:nvGraphicFramePr>
        <p:xfrm>
          <a:off x="838200" y="1825625"/>
          <a:ext cx="105156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36444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291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53938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116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4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8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5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3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45573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467963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9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3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67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85A9-E468-4ED8-880A-83FCB9E8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33(b)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BF5B2FE-2A34-4388-AB1E-D33A0AB87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213281"/>
              </p:ext>
            </p:extLst>
          </p:nvPr>
        </p:nvGraphicFramePr>
        <p:xfrm>
          <a:off x="838200" y="1921412"/>
          <a:ext cx="4975455" cy="31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91">
                  <a:extLst>
                    <a:ext uri="{9D8B030D-6E8A-4147-A177-3AD203B41FA5}">
                      <a16:colId xmlns:a16="http://schemas.microsoft.com/office/drawing/2014/main" val="1634908637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1020262055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2742144821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2890219520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1048920444"/>
                    </a:ext>
                  </a:extLst>
                </a:gridCol>
              </a:tblGrid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w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x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y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z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output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318900054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7815272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9514083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725632417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920685574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935509575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130878648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36711319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998730147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122924193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438521923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63419478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425582423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24247216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365377939"/>
                  </a:ext>
                </a:extLst>
              </a:tr>
              <a:tr h="278632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285036918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646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85A9-E468-4ED8-880A-83FCB9E8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34(a)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1DD2674-9118-4531-984D-A5C9B8B2E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762914"/>
              </p:ext>
            </p:extLst>
          </p:nvPr>
        </p:nvGraphicFramePr>
        <p:xfrm>
          <a:off x="838200" y="1825625"/>
          <a:ext cx="10515600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364445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829132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53938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116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output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54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84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18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45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3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045573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467963"/>
                  </a:ext>
                </a:extLst>
              </a:tr>
              <a:tr h="20882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9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23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80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C85A9-E468-4ED8-880A-83FCB9E8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34(b)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BF5B2FE-2A34-4388-AB1E-D33A0AB87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320416"/>
              </p:ext>
            </p:extLst>
          </p:nvPr>
        </p:nvGraphicFramePr>
        <p:xfrm>
          <a:off x="838200" y="1921412"/>
          <a:ext cx="4975455" cy="316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091">
                  <a:extLst>
                    <a:ext uri="{9D8B030D-6E8A-4147-A177-3AD203B41FA5}">
                      <a16:colId xmlns:a16="http://schemas.microsoft.com/office/drawing/2014/main" val="1634908637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1020262055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2742144821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2890219520"/>
                    </a:ext>
                  </a:extLst>
                </a:gridCol>
                <a:gridCol w="995091">
                  <a:extLst>
                    <a:ext uri="{9D8B030D-6E8A-4147-A177-3AD203B41FA5}">
                      <a16:colId xmlns:a16="http://schemas.microsoft.com/office/drawing/2014/main" val="1048920444"/>
                    </a:ext>
                  </a:extLst>
                </a:gridCol>
              </a:tblGrid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w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x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y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z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output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318900054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7815272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9514083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725632417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920685574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935509575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130878648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36711319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998730147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122924193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438521923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634194789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425582423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242472160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1365377939"/>
                  </a:ext>
                </a:extLst>
              </a:tr>
              <a:tr h="278632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0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2285036918"/>
                  </a:ext>
                </a:extLst>
              </a:tr>
              <a:tr h="175463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zh-CN" altLang="en-US" sz="900" dirty="0"/>
                    </a:p>
                  </a:txBody>
                  <a:tcPr marL="43265" marR="43265" marT="21632" marB="21632"/>
                </a:tc>
                <a:extLst>
                  <a:ext uri="{0D108BD9-81ED-4DB2-BD59-A6C34878D82A}">
                    <a16:rowId xmlns:a16="http://schemas.microsoft.com/office/drawing/2014/main" val="356461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35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E99B3-2C65-42EB-B51F-2751C762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7B517-C9F2-4650-BB61-1DE5B338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(a)A’B’C+AB’C’+AB’C+ABC</a:t>
            </a:r>
          </a:p>
          <a:p>
            <a:r>
              <a:rPr lang="en-US" altLang="zh-CN" dirty="0"/>
              <a:t>(A+B+C)(A+B’+C)(A+B’+C’)(A’+B’+C)</a:t>
            </a:r>
          </a:p>
          <a:p>
            <a:endParaRPr lang="en-US" altLang="zh-CN" dirty="0"/>
          </a:p>
          <a:p>
            <a:r>
              <a:rPr lang="en-US" altLang="zh-CN" dirty="0"/>
              <a:t>(b)AB’C+ABC’+ABC</a:t>
            </a:r>
          </a:p>
          <a:p>
            <a:r>
              <a:rPr lang="en-US" altLang="zh-CN" dirty="0"/>
              <a:t>(A+B+C)(A+B+C’)(A+B’+C)(A+B’+C’)(A’+B+C)</a:t>
            </a:r>
          </a:p>
        </p:txBody>
      </p:sp>
    </p:spTree>
    <p:extLst>
      <p:ext uri="{BB962C8B-B14F-4D97-AF65-F5344CB8AC3E}">
        <p14:creationId xmlns:p14="http://schemas.microsoft.com/office/powerpoint/2010/main" val="311655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714</Words>
  <Application>Microsoft Office PowerPoint</Application>
  <PresentationFormat>宽屏</PresentationFormat>
  <Paragraphs>444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32(a)</vt:lpstr>
      <vt:lpstr>32(b)</vt:lpstr>
      <vt:lpstr>33(a)</vt:lpstr>
      <vt:lpstr>33(b)</vt:lpstr>
      <vt:lpstr>34(a)</vt:lpstr>
      <vt:lpstr>34(b)</vt:lpstr>
      <vt:lpstr>36</vt:lpstr>
      <vt:lpstr>36</vt:lpstr>
      <vt:lpstr>44</vt:lpstr>
      <vt:lpstr>PowerPoint 演示文稿</vt:lpstr>
      <vt:lpstr>46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邓钰川2021141460159</dc:title>
  <dc:creator>邓 钰川</dc:creator>
  <cp:lastModifiedBy>钰川 邓</cp:lastModifiedBy>
  <cp:revision>5</cp:revision>
  <dcterms:created xsi:type="dcterms:W3CDTF">2021-10-14T07:48:43Z</dcterms:created>
  <dcterms:modified xsi:type="dcterms:W3CDTF">2024-08-17T13:36:46Z</dcterms:modified>
</cp:coreProperties>
</file>