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18D0A-D9FB-4108-ABFE-7FC1022CE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10674-57E8-4BA2-9963-61EA8EEFC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23E0D-9F44-4F6B-9718-548419E9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5A86-3A85-44F6-8CED-AF1BEA2046D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5BBF2-DEDE-4AEF-828C-B91AB7E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3D326-D2A5-4AAD-ABE8-D1395598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93E-CDB3-4379-9B1A-0C2BE6B9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26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3881-B48D-483A-942F-7E4E3971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8CB04B-3624-4864-92DF-B988FE7F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F0029-D684-4A1A-999D-0E43E03F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5A86-3A85-44F6-8CED-AF1BEA2046D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C2E97-2E83-4FFC-B2A8-A922C9C0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DD773-632D-4A10-ADBE-1DD49B1A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93E-CDB3-4379-9B1A-0C2BE6B9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7C9A5B-0678-4095-A030-B2CF05DF2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6C72B-F8B9-41F2-9075-F0FBB1B3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F018E-7759-4A2E-AF09-250DE1F0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5A86-3A85-44F6-8CED-AF1BEA2046D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7E45C-EB8A-44DD-B16D-CA81B27F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24155-2887-434B-9BA0-B1B0D14C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93E-CDB3-4379-9B1A-0C2BE6B9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7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B0E12-0362-450A-83B2-2FFD8ECF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1F172-085E-46B8-B69F-61F98A8EC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A219B-9FFE-4147-8755-0D26C55A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5A86-3A85-44F6-8CED-AF1BEA2046D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C140D-CAF0-4562-AA8D-90C0D8C9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6F13E-750B-47EA-AA3B-1A3E11AB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93E-CDB3-4379-9B1A-0C2BE6B9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5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6A092-FAD1-42BD-A8C1-CC471734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22EAE4-AB8E-407E-B53E-7B5E7D34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AAE0F-3B10-4E5E-AE43-E856C877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5A86-3A85-44F6-8CED-AF1BEA2046D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780C7-62DB-44B2-8C15-C4915D33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D2971-1046-48B3-A13B-34D76725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93E-CDB3-4379-9B1A-0C2BE6B9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1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B68D7-7F8A-4C64-85EF-5ED2E15F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EC0E5-5230-41A0-A983-2CCE697A4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3D56D9-CC5D-44C3-96D2-AB5FEFF25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6EE5E-F525-417A-B6E4-3A28B3A3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5A86-3A85-44F6-8CED-AF1BEA2046D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5E2C67-738D-44F7-8633-0CDC0E16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D4BFED-A0E1-4449-B68E-DA12CE01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93E-CDB3-4379-9B1A-0C2BE6B9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1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BF247-F0C7-4531-99DB-E1B5BFA3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9A705B-333F-4937-8569-442C624CF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A3B0AF-44FC-4735-8999-1CBB81C6A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E095C2-0C1F-4924-B947-E30F99459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095DB5-2EF6-41EE-873B-D52B4CB04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92157E-B24C-4237-A3E2-65A108C4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5A86-3A85-44F6-8CED-AF1BEA2046D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A3B044-D7CE-4828-AECC-814EDBF4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B0621A-9669-4B66-9711-98E0775A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93E-CDB3-4379-9B1A-0C2BE6B9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0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0265-7B72-4427-84CC-A4959E03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BA5AF6-4EEC-4BE2-82D7-AA0A2D78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5A86-3A85-44F6-8CED-AF1BEA2046D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0361E5-2838-4AE3-9E8C-6E49B433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6E548D-EC3E-48E2-A570-84A0B227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93E-CDB3-4379-9B1A-0C2BE6B9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85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F4142B-7361-4C07-B17F-7E2C6BD6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5A86-3A85-44F6-8CED-AF1BEA2046D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6FF91A-C175-4C3C-B56C-C4489C1C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FAC978-3C4B-4833-BDBE-6770119A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93E-CDB3-4379-9B1A-0C2BE6B9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67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FB9E6-D7E6-4B7D-B270-50EF26F5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ADFAF-10BE-4A02-B950-E751F4061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44C172-981D-4398-9062-FD6AB2F53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A2C5C-30C7-4ED0-B58B-A9F81C90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5A86-3A85-44F6-8CED-AF1BEA2046D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3A2C7F-2D88-4C82-9499-7C67F9A7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B778D-A1C9-4649-9B11-A233F46B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93E-CDB3-4379-9B1A-0C2BE6B9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6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93665-C64D-4178-AC52-209213ED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5AC71B-25AF-46EA-BE20-8AB2D9595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F11F2E-0940-4A05-835A-84CAA28B7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2379FC-74FC-478E-BBB5-67BEA9EC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5A86-3A85-44F6-8CED-AF1BEA2046D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EE5CAD-477B-44AC-9250-D1D97594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FBEAE1-C7DC-4C04-983F-3B4B4FD8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693E-CDB3-4379-9B1A-0C2BE6B9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956D58-F56C-4772-9803-242122B8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DA756-C75B-4748-B2FF-610666AD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EA025-50B1-4C39-B484-232C62F9F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5A86-3A85-44F6-8CED-AF1BEA2046D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31B4D-B58A-403C-92D1-A2AA8C1ED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A03CE-A5E3-43D9-B477-9F0E7FD7B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5693E-CDB3-4379-9B1A-0C2BE6B9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8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59DA1-2098-4D2A-A01B-586F9433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5A7E5-269C-4166-BB4D-BFCF7E0B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(a)51.75</a:t>
            </a:r>
          </a:p>
          <a:p>
            <a:r>
              <a:rPr lang="en-US" altLang="zh-CN" dirty="0"/>
              <a:t>(b)42.25</a:t>
            </a:r>
          </a:p>
          <a:p>
            <a:r>
              <a:rPr lang="en-US" altLang="zh-CN" dirty="0"/>
              <a:t>(c)65.875</a:t>
            </a:r>
          </a:p>
          <a:p>
            <a:r>
              <a:rPr lang="en-US" altLang="zh-CN" dirty="0"/>
              <a:t>(d)120.625</a:t>
            </a:r>
          </a:p>
          <a:p>
            <a:r>
              <a:rPr lang="en-US" altLang="zh-CN" dirty="0"/>
              <a:t>(e)92.65625</a:t>
            </a:r>
          </a:p>
          <a:p>
            <a:r>
              <a:rPr lang="en-US" altLang="zh-CN" dirty="0"/>
              <a:t>(f)113.0625</a:t>
            </a:r>
          </a:p>
          <a:p>
            <a:r>
              <a:rPr lang="en-US" altLang="zh-CN" dirty="0"/>
              <a:t>(g)90.625</a:t>
            </a:r>
          </a:p>
          <a:p>
            <a:r>
              <a:rPr lang="en-US" altLang="zh-CN" dirty="0"/>
              <a:t>(h)127.96875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25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7E109-130F-4C3B-B21F-B29779EB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30783-3EE4-4D49-90E1-7578D69F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(a)00110000</a:t>
            </a:r>
          </a:p>
          <a:p>
            <a:r>
              <a:rPr lang="en-US" altLang="zh-CN" dirty="0"/>
              <a:t>(b)00011101</a:t>
            </a:r>
          </a:p>
          <a:p>
            <a:r>
              <a:rPr lang="en-US" altLang="zh-CN" dirty="0"/>
              <a:t>(c)11101011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55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9CB20-DB98-4D1E-B53B-892B21FF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D3FAD-20A7-4E80-B1D3-C1B6CEBA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(e)0100000100000000</a:t>
            </a:r>
          </a:p>
          <a:p>
            <a:r>
              <a:rPr lang="en-US" altLang="zh-CN" dirty="0"/>
              <a:t>(f)1111101100010111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2E5CE-BB9B-49C4-831D-2E0CB978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EDB37-4C47-4341-8700-942B95B59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(e)3F0</a:t>
            </a:r>
          </a:p>
          <a:p>
            <a:r>
              <a:rPr lang="en-US" altLang="zh-CN" dirty="0"/>
              <a:t>(f)982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23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4B388-B34D-41B9-87E8-32F0033A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DAF3C-8F4D-46F8-8A66-66F54031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(e)243</a:t>
            </a:r>
          </a:p>
          <a:p>
            <a:r>
              <a:rPr lang="en-US" altLang="zh-CN" dirty="0"/>
              <a:t>(f)235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8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010C9-BFA3-4808-965D-24BF5DC7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D7AB2-D0EB-4A96-B6F8-873D5C6C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(e)11C</a:t>
            </a:r>
          </a:p>
          <a:p>
            <a:r>
              <a:rPr lang="en-US" altLang="zh-CN" dirty="0"/>
              <a:t>(f)B4A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702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73516-6EA7-4BC4-BAFD-25D9E1B3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181DC-F0BB-4B21-99CE-1BE455FA3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(g)115</a:t>
            </a:r>
          </a:p>
          <a:p>
            <a:r>
              <a:rPr lang="en-US" altLang="zh-CN" dirty="0"/>
              <a:t>(h)532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144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25B8-2AA4-4519-9F27-714207E6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E1647-942B-4005-B1BB-BFA25901E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g</a:t>
            </a:r>
            <a:r>
              <a:rPr lang="zh-CN" altLang="en-US" dirty="0"/>
              <a:t>）</a:t>
            </a:r>
            <a:r>
              <a:rPr lang="en-US" altLang="zh-CN" dirty="0"/>
              <a:t>001011010111001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h</a:t>
            </a:r>
            <a:r>
              <a:rPr lang="zh-CN" altLang="en-US" dirty="0"/>
              <a:t>）</a:t>
            </a:r>
            <a:r>
              <a:rPr lang="en-US" altLang="zh-CN" dirty="0"/>
              <a:t>100101110000000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20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125ED-D16F-4DB3-8031-58B369EC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79CB6-759F-455B-9B3E-87B86D524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(g)14</a:t>
            </a:r>
          </a:p>
          <a:p>
            <a:r>
              <a:rPr lang="en-US" altLang="zh-CN" dirty="0"/>
              <a:t>(h)2603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739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2CDD6-0BD4-486E-8A0A-9E934F4B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BA191-285C-4011-9499-4BEF4C972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(h)010101000111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)0001000001010001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785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545C8-0609-4449-BF27-2D481C24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3038-47DC-403C-A9D8-CFAE2DB2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(h)1683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/>
              <a:t>)9018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51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00C7-71C6-4B2C-9618-BB3D7D99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46312-A6B5-4F5E-933E-271EF58D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(a)100</a:t>
            </a:r>
          </a:p>
          <a:p>
            <a:r>
              <a:rPr lang="en-US" altLang="zh-CN" dirty="0"/>
              <a:t>(b)100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88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31D8C-E3A2-473A-992B-F771AA18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F4EB5-7569-42DE-8D9F-DDA47AB3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(a)1</a:t>
            </a:r>
          </a:p>
          <a:p>
            <a:r>
              <a:rPr lang="en-US" altLang="zh-CN" dirty="0"/>
              <a:t>(b)1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56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5244D-0107-4B9A-AA93-AC87F42A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2AB6E-FFB1-49B4-AC73-1C094319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(a)1001</a:t>
            </a:r>
          </a:p>
          <a:p>
            <a:r>
              <a:rPr lang="en-US" altLang="zh-CN" dirty="0"/>
              <a:t>(b)1000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42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A72A0-27AA-4EE0-A6CD-FCBB8AFC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7FB4D-F080-4FC5-B3F3-3AB62E12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(a)10</a:t>
            </a:r>
          </a:p>
          <a:p>
            <a:r>
              <a:rPr lang="en-US" altLang="zh-CN" dirty="0"/>
              <a:t>(b)11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71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2AB35-B194-4242-81E6-D3891409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B3DD7-79DF-4C1C-9324-7C1EAACC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(a)-25</a:t>
            </a:r>
          </a:p>
          <a:p>
            <a:r>
              <a:rPr lang="en-US" altLang="zh-CN" dirty="0"/>
              <a:t>(b)116</a:t>
            </a:r>
          </a:p>
          <a:p>
            <a:r>
              <a:rPr lang="en-US" altLang="zh-CN" dirty="0"/>
              <a:t>(c)-63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4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DA2B9-4D9F-4D39-AA18-00FC782E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9435B-B614-4FCE-AB86-53C7973F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(a)-102</a:t>
            </a:r>
          </a:p>
          <a:p>
            <a:r>
              <a:rPr lang="en-US" altLang="zh-CN" dirty="0"/>
              <a:t>(b)116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51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E8F4A-5757-432D-AFDD-CDCED9A8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32C98-B8DC-40AF-A101-163EC209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(a)-103</a:t>
            </a:r>
          </a:p>
          <a:p>
            <a:r>
              <a:rPr lang="en-US" altLang="zh-CN" dirty="0"/>
              <a:t>(b)116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66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2BD2A-4D0B-47E3-94A0-2021B483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52D34-1BDC-4EA3-AAC0-44C1B457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(a)-1.01001001110001*2^2</a:t>
            </a:r>
          </a:p>
          <a:p>
            <a:r>
              <a:rPr lang="en-US" altLang="zh-CN" dirty="0"/>
              <a:t>(b)1.100001111101001*2^77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60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203</Words>
  <Application>Microsoft Office PowerPoint</Application>
  <PresentationFormat>宽屏</PresentationFormat>
  <Paragraphs>65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7</vt:lpstr>
      <vt:lpstr>15</vt:lpstr>
      <vt:lpstr>16</vt:lpstr>
      <vt:lpstr>17</vt:lpstr>
      <vt:lpstr>18</vt:lpstr>
      <vt:lpstr>26</vt:lpstr>
      <vt:lpstr>27</vt:lpstr>
      <vt:lpstr>28</vt:lpstr>
      <vt:lpstr>30</vt:lpstr>
      <vt:lpstr>31</vt:lpstr>
      <vt:lpstr>37</vt:lpstr>
      <vt:lpstr>38</vt:lpstr>
      <vt:lpstr>39</vt:lpstr>
      <vt:lpstr>40</vt:lpstr>
      <vt:lpstr>43</vt:lpstr>
      <vt:lpstr>45</vt:lpstr>
      <vt:lpstr>46</vt:lpstr>
      <vt:lpstr>49</vt:lpstr>
      <vt:lpstr>51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数电第二章习题</dc:title>
  <dc:creator>邓 钰川</dc:creator>
  <cp:lastModifiedBy>钰川 邓</cp:lastModifiedBy>
  <cp:revision>5</cp:revision>
  <dcterms:created xsi:type="dcterms:W3CDTF">2021-10-04T09:40:51Z</dcterms:created>
  <dcterms:modified xsi:type="dcterms:W3CDTF">2024-08-17T13:36:02Z</dcterms:modified>
</cp:coreProperties>
</file>