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292" r:id="rId11"/>
    <p:sldId id="307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D03EA-5C09-4083-B2F8-E650D811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93D0E7-9420-45E4-8235-A59129EAD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1A40-01B7-44B0-BE15-DD1B485A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4A765-314C-471C-82FF-4E1E9C54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B47AC-5948-4AFE-AF39-40B27E9F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8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7A746-0434-4B31-9F96-316F9952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3ED33F-DA07-4003-ACD7-3B2E7093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2E2AC-F8D6-42B4-89FD-C9EA8309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C871D-7904-482F-94BA-3B1C5D25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EA81B-3B50-42F5-BB00-32F10771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1EA46-0FBD-43BC-85FB-641E8931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52C5D-6C2D-407F-9B2D-DFD66AD5A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CBD5B-EF3B-4852-832B-49DC236D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421BE-DE72-47F9-9943-EA686411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B381A-3951-40CA-A581-FEA26799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2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38AC3-172F-4F78-8DF3-1E9A496C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2CB68-4F75-4FA2-A1B1-6E5E977E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2A158-F151-4393-8192-EC2019F0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E9858-503F-4198-801B-443E5D79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2ECA4-40D9-4E34-9767-C996EAB8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B1DF1-6305-4C0F-85EF-90795A4E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8FE17-63EA-4F01-AB3D-6AB1A19AC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E5616-F346-4803-83CD-C2FF1EE4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3F902-2C59-4C9B-AD01-80608C12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0E5EC-C4F6-4817-85BC-04A623B9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C157-7C97-43AA-B12E-91A1E024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65FA9-81CC-4DE4-A626-945E9E16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7698D-6BFB-4303-9385-1AD62D4B7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9E9E2-847E-4799-AAD9-A196A475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2E20B-3B00-42C8-8D97-1147FDD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8E13A-228F-4054-964F-B7951F92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1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C375-A3DC-4A7B-B2DB-E51D33DF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0A388-CAFA-4BF2-AAE7-377B21B3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87CD2-EB44-4C3B-8E37-91C1747C1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B31047-238E-4ECB-A03C-21D2CF52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7BA42-BDF6-4175-8697-92907699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BA2F2-FA2B-4EAE-A856-D6A8C634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9071AC-5AD0-499A-AE96-72A81E70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B1BF4-C628-494C-9377-24467C75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8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C70A-412A-4992-84DA-EC26BA79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0C4595-5F7E-4DED-9D13-F3A97BE4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65B5A-44F1-4B86-B5CB-BBA8BD67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02520-BCF8-4C59-B630-1CF30780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BDA3D-DA5D-4E41-B16A-9F62C701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A5112C-B1D7-4CBA-9F25-60986D3E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F373D0-43A9-45AB-A3CB-E20F7D63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5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18BAC-2766-493C-B531-C6719A4E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DEC49-CB0B-40F6-BD06-C7C87913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A1C75-007D-4386-9A93-6C252916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A78B1-B47E-4BF0-9F2F-0F89B92D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04D30-92AF-4F47-A6C9-0B8D5C00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4FD78-DEAD-4D35-B447-87E37989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2EFC9-C4B5-45C3-86FB-290FFDFE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9BB340-6DB3-4736-90A5-83C458C44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BA3D4-79D0-452F-B4DB-7BCF43661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D929A-6792-409D-8E72-FD7332CB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653B9-C1BD-4CC3-9614-E9F3B1B5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03C6D-4DED-4000-AD80-AE9463D8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791CFE-A0CD-424B-89A4-5B2C12E1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0DC3D-8213-4F40-99CC-52F52B55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5221E-1B59-4CB6-B1E9-8A3F27089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5446-078D-43FE-8211-ADD9AAF556C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84812-2542-4209-8C4A-7F98655AF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5FE6F-4338-4DF1-B90B-0A0B3C781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ACF1-C049-4DB3-9C09-B766CA14E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6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A4EE3-BAC7-423C-AD47-B02FE819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8123D-F16A-4D20-BDDB-61F77862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e</a:t>
            </a:r>
            <a:r>
              <a:rPr lang="zh-CN" altLang="en-US" dirty="0"/>
              <a:t>）</a:t>
            </a:r>
            <a:r>
              <a:rPr lang="en-US" altLang="zh-CN" dirty="0"/>
              <a:t>(CB(B’A)’)’=C’+B’+B’A</a:t>
            </a:r>
          </a:p>
          <a:p>
            <a:r>
              <a:rPr lang="en-US" altLang="zh-CN" dirty="0"/>
              <a:t>(f) (A+B)(B’+C)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73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25D7C-D662-4BEF-85CA-24F66B1F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D969FC2-63B3-465B-BD5E-DA2DED480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127863"/>
              </p:ext>
            </p:extLst>
          </p:nvPr>
        </p:nvGraphicFramePr>
        <p:xfrm>
          <a:off x="4099874" y="1911983"/>
          <a:ext cx="7253925" cy="444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85">
                  <a:extLst>
                    <a:ext uri="{9D8B030D-6E8A-4147-A177-3AD203B41FA5}">
                      <a16:colId xmlns:a16="http://schemas.microsoft.com/office/drawing/2014/main" val="865318671"/>
                    </a:ext>
                  </a:extLst>
                </a:gridCol>
                <a:gridCol w="1450785">
                  <a:extLst>
                    <a:ext uri="{9D8B030D-6E8A-4147-A177-3AD203B41FA5}">
                      <a16:colId xmlns:a16="http://schemas.microsoft.com/office/drawing/2014/main" val="3245648715"/>
                    </a:ext>
                  </a:extLst>
                </a:gridCol>
                <a:gridCol w="1450785">
                  <a:extLst>
                    <a:ext uri="{9D8B030D-6E8A-4147-A177-3AD203B41FA5}">
                      <a16:colId xmlns:a16="http://schemas.microsoft.com/office/drawing/2014/main" val="3162124464"/>
                    </a:ext>
                  </a:extLst>
                </a:gridCol>
                <a:gridCol w="1450785">
                  <a:extLst>
                    <a:ext uri="{9D8B030D-6E8A-4147-A177-3AD203B41FA5}">
                      <a16:colId xmlns:a16="http://schemas.microsoft.com/office/drawing/2014/main" val="1242329546"/>
                    </a:ext>
                  </a:extLst>
                </a:gridCol>
                <a:gridCol w="1450785">
                  <a:extLst>
                    <a:ext uri="{9D8B030D-6E8A-4147-A177-3AD203B41FA5}">
                      <a16:colId xmlns:a16="http://schemas.microsoft.com/office/drawing/2014/main" val="3383315527"/>
                    </a:ext>
                  </a:extLst>
                </a:gridCol>
              </a:tblGrid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A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b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c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d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output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3174846055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184062313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1524208256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1253239137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2301194716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1168178821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2730263623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2758140861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2521657711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3569293182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2971327474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2315009241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1021595547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2338579127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3434107486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863700913"/>
                  </a:ext>
                </a:extLst>
              </a:tr>
              <a:tr h="257838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1</a:t>
                      </a:r>
                      <a:endParaRPr lang="zh-CN" altLang="en-US" sz="1300" dirty="0"/>
                    </a:p>
                  </a:txBody>
                  <a:tcPr marL="63077" marR="63077" marT="31539" marB="31539"/>
                </a:tc>
                <a:extLst>
                  <a:ext uri="{0D108BD9-81ED-4DB2-BD59-A6C34878D82A}">
                    <a16:rowId xmlns:a16="http://schemas.microsoft.com/office/drawing/2014/main" val="285204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4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3468-F5C8-4ECC-8B96-EB936496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591B4-ABA3-4F4D-A871-EA400041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异或门即可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49E3A1EC-CFB9-4C5B-97EA-A7A9811BF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1" y="3086100"/>
          <a:ext cx="2824163" cy="136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718640" imgH="1095840" progId="">
                  <p:embed/>
                </p:oleObj>
              </mc:Choice>
              <mc:Fallback>
                <p:oleObj name="CorelDRAW" r:id="rId2" imgW="1718640" imgH="1095840" progId="">
                  <p:embed/>
                  <p:pic>
                    <p:nvPicPr>
                      <p:cNvPr id="778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3086100"/>
                        <a:ext cx="2824163" cy="1368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635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4FB7-548F-4730-B50E-C85D181C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表决器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1962B-D689-4C8B-B203-948FBC42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）主裁</a:t>
            </a:r>
            <a:r>
              <a:rPr lang="en-US" altLang="zh-CN" dirty="0"/>
              <a:t>a</a:t>
            </a:r>
            <a:r>
              <a:rPr lang="zh-CN" altLang="en-US" dirty="0"/>
              <a:t>，副裁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r>
              <a:rPr lang="zh-CN" altLang="en-US" dirty="0"/>
              <a:t>代表同意，</a:t>
            </a:r>
            <a:r>
              <a:rPr lang="en-US" altLang="zh-CN" dirty="0"/>
              <a:t>0</a:t>
            </a:r>
            <a:r>
              <a:rPr lang="zh-CN" altLang="en-US" dirty="0"/>
              <a:t>代表</a:t>
            </a:r>
            <a:r>
              <a:rPr lang="en-US" altLang="zh-CN" dirty="0"/>
              <a:t>·</a:t>
            </a:r>
            <a:r>
              <a:rPr lang="zh-CN" altLang="en-US" dirty="0"/>
              <a:t>不同意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92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8AD080C-8DC4-4688-A7CD-CF0C73F46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06992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264726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65267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08576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67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3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4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53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6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4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8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6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91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1D4C3-4CAC-46C9-88BA-42AE90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B109FD-9582-4BFB-9A93-DD5DC257D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数值表达式：</a:t>
                </a:r>
                <a:r>
                  <a:rPr lang="en-US" altLang="zh-CN" dirty="0"/>
                  <a:t>F=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</m:nary>
                  </m:oMath>
                </a14:m>
                <a:r>
                  <a:rPr lang="en-US" altLang="zh-CN" dirty="0"/>
                  <a:t>   </a:t>
                </a:r>
              </a:p>
              <a:p>
                <a:r>
                  <a:rPr lang="zh-CN" altLang="en-US" dirty="0"/>
                  <a:t>卡诺图化简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那么化简结果有</a:t>
                </a:r>
                <a:r>
                  <a:rPr lang="en-US" altLang="zh-CN" dirty="0" err="1"/>
                  <a:t>ac+ab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B109FD-9582-4BFB-9A93-DD5DC257D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5F74333-D1BF-4674-B46D-4B03F66D5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86041"/>
              </p:ext>
            </p:extLst>
          </p:nvPr>
        </p:nvGraphicFramePr>
        <p:xfrm>
          <a:off x="2032000" y="298209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2683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8858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50702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114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0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0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3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0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4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4CC2E-BB51-4E6B-BA0B-83A01875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B5AD00-CAC5-45CB-AA5A-2978BAF98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7" y="2553494"/>
            <a:ext cx="5572125" cy="2895600"/>
          </a:xfrm>
        </p:spPr>
      </p:pic>
    </p:spTree>
    <p:extLst>
      <p:ext uri="{BB962C8B-B14F-4D97-AF65-F5344CB8AC3E}">
        <p14:creationId xmlns:p14="http://schemas.microsoft.com/office/powerpoint/2010/main" val="259199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331E6-49CC-4A0E-A339-CB264F2F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01EC1B-4DDC-4BA3-8800-50C1D5EF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2848769"/>
            <a:ext cx="8324850" cy="2305050"/>
          </a:xfrm>
        </p:spPr>
      </p:pic>
    </p:spTree>
    <p:extLst>
      <p:ext uri="{BB962C8B-B14F-4D97-AF65-F5344CB8AC3E}">
        <p14:creationId xmlns:p14="http://schemas.microsoft.com/office/powerpoint/2010/main" val="102812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78955-A9DF-4D47-A110-0CCFD261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B4667C-F248-4520-9CC3-E8C82084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2234406"/>
            <a:ext cx="8667750" cy="3533775"/>
          </a:xfrm>
        </p:spPr>
      </p:pic>
    </p:spTree>
    <p:extLst>
      <p:ext uri="{BB962C8B-B14F-4D97-AF65-F5344CB8AC3E}">
        <p14:creationId xmlns:p14="http://schemas.microsoft.com/office/powerpoint/2010/main" val="281494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B2C4-DD86-4881-8730-07EEB27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1B2065-F25E-4AC0-BE99-D8A86A5BB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89" y="1825625"/>
            <a:ext cx="8535622" cy="4351338"/>
          </a:xfrm>
        </p:spPr>
      </p:pic>
    </p:spTree>
    <p:extLst>
      <p:ext uri="{BB962C8B-B14F-4D97-AF65-F5344CB8AC3E}">
        <p14:creationId xmlns:p14="http://schemas.microsoft.com/office/powerpoint/2010/main" val="14753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CFFA1-0F03-47D2-B287-1BB5C084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5A5BBF-51BE-4FB3-8F64-3B2F91457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382044"/>
            <a:ext cx="6867525" cy="3238500"/>
          </a:xfrm>
        </p:spPr>
      </p:pic>
    </p:spTree>
    <p:extLst>
      <p:ext uri="{BB962C8B-B14F-4D97-AF65-F5344CB8AC3E}">
        <p14:creationId xmlns:p14="http://schemas.microsoft.com/office/powerpoint/2010/main" val="234195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25525-767E-4CEA-B2E8-92D02A0F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FCB16D-D2C8-4B6C-8815-CD973A8E7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44" y="1825625"/>
            <a:ext cx="7582711" cy="4351338"/>
          </a:xfrm>
        </p:spPr>
      </p:pic>
    </p:spTree>
    <p:extLst>
      <p:ext uri="{BB962C8B-B14F-4D97-AF65-F5344CB8AC3E}">
        <p14:creationId xmlns:p14="http://schemas.microsoft.com/office/powerpoint/2010/main" val="246703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7F83-AF94-4F7A-8A2B-F0B7BE5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B0702-8CD8-4915-875B-03532EE6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A+B’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9CEFAE-359A-4E9D-8094-957C3B09F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1514475"/>
            <a:ext cx="7286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1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12C4A-9DBD-4827-99CD-719B1DC5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EFDD7-7AC1-4D1D-903C-7BBBE2FD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ABC+AB’C’+AB’C’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3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13D8B-149A-4415-A922-BFC1B684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4F6D47-21DF-47B1-8CE1-3839311B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67" y="1825625"/>
            <a:ext cx="6861066" cy="4351338"/>
          </a:xfrm>
        </p:spPr>
      </p:pic>
    </p:spTree>
    <p:extLst>
      <p:ext uri="{BB962C8B-B14F-4D97-AF65-F5344CB8AC3E}">
        <p14:creationId xmlns:p14="http://schemas.microsoft.com/office/powerpoint/2010/main" val="281414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223</Words>
  <Application>Microsoft Office PowerPoint</Application>
  <PresentationFormat>宽屏</PresentationFormat>
  <Paragraphs>155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CorelDRAW</vt:lpstr>
      <vt:lpstr>3.</vt:lpstr>
      <vt:lpstr>8</vt:lpstr>
      <vt:lpstr>20</vt:lpstr>
      <vt:lpstr>PowerPoint 演示文稿</vt:lpstr>
      <vt:lpstr>25</vt:lpstr>
      <vt:lpstr>PowerPoint 演示文稿</vt:lpstr>
      <vt:lpstr>29</vt:lpstr>
      <vt:lpstr>30</vt:lpstr>
      <vt:lpstr>PowerPoint 演示文稿</vt:lpstr>
      <vt:lpstr>34</vt:lpstr>
      <vt:lpstr>35</vt:lpstr>
      <vt:lpstr>表决器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邓钰川 2021141460159</dc:title>
  <dc:creator>邓 钰川</dc:creator>
  <cp:lastModifiedBy>钰川 邓</cp:lastModifiedBy>
  <cp:revision>8</cp:revision>
  <dcterms:created xsi:type="dcterms:W3CDTF">2021-10-20T05:43:45Z</dcterms:created>
  <dcterms:modified xsi:type="dcterms:W3CDTF">2024-08-17T13:36:57Z</dcterms:modified>
</cp:coreProperties>
</file>