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F8A3-5C70-43E1-B39B-E3B26D3DAE4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E2486-1CAE-4A0D-9931-2FA6928C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E2486-1CAE-4A0D-9931-2FA6928C8D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4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D9C8A-F7B6-4467-A591-6E9F61472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CA751-65AB-4049-8EC2-4A806182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AB878-E3DF-40B1-A8E1-5834DC73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18AC4-438F-4748-BDDE-A3E32AEB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51136-CFE6-4BB6-BCC0-80CE059F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4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0DBF-FBFE-420B-AEFB-F13A339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2DED1-BF37-48D8-9632-D109F8CE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89E4C-812C-4C24-8761-6B167DD4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89F0A-FAD6-4D6B-B2EA-9D7B15AF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9ECE-7ADC-4EFD-BE42-DFF712EC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2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B7751-5879-48F2-93E5-9ABA641BE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78CF1-FCE6-4580-A2F0-468CD599E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DD8B7-C2AD-4C90-9A77-A158EF09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FBFED-B769-4491-9F28-53327F58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D8624-823C-4BA1-94DD-9EA6CFD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4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EA38-823A-431E-A086-8F1BC298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328BC-28D3-49FE-964F-7A359ED2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87EB5-72AF-4F59-9D11-FDB83273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55681-9E98-439C-81B7-55A7EEDC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D44D3-253D-4268-A2AF-B4E03A05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6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A4F03-A1F5-4115-ABDB-C0772A7A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8ACCD-B69D-4331-881A-5EFAEDF6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A4B2-2A95-4606-9551-C15DBDCA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C8630-E35D-450E-B3E5-5D4AEDE9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4CFE5-C50D-41C9-A3A7-991909FD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4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8C222-93DD-4680-8AA1-A7830B2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91902-6532-4F1F-9C4F-41F7E3B5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E787C-6FE9-4CC0-8B0C-98690900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CBCDD-8A10-45E4-B3D0-F12F3326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3C6CF-EE65-4639-BCB9-3B8912EC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8C423-0DD3-473C-AB7A-420EFA2C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E22B-6AFD-4C91-9530-3CF8A415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77202-8490-4DE3-9A9D-6A9D14D0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F115B-D386-4E74-B8A6-796F9DDB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05D9FE-862E-4B2E-ABA5-B3D652F5D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515D8E-BBB8-4FFF-BD65-24F05D0F1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F3793-AF77-49BC-87C6-7264AF96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A45AC7-C034-47EF-AC45-D9CE10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5CEB0-CC3D-47FA-A083-46FC4E37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7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B892-EC85-4FA2-B9A2-FD58A118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ADABB9-19BC-4879-B8F8-3BD841E7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69B15-10B5-44AA-8927-881E9DEA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140E18-B25F-4A7F-90FC-27746F2E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8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610484-D6BC-47B6-8294-E8AF499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7AF93-4A55-4D7D-8322-EDEF198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83513-BF22-4530-AABC-0D9B45F6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FE8CE-77A0-4567-B826-E7B4A0A0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3AE2B-31DB-4AE4-B6FB-E801E5BF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A39A0-C0E7-427A-9FE5-264EA013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ED954-616B-49ED-A24A-077C0F16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936F6-5356-4DB1-B211-6741B6E3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223EF-8666-44A5-93AE-F996D4A8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3167A-7D55-410E-9113-E5661621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3E66EE-5ACC-4E76-8243-FE0BB97FE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EAA76-F5D5-4E0E-BB94-2C61B2C15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F3A1-C3EA-4E6B-B4A2-75AEA875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A3FFB-BD60-4FB2-91D3-5D59A1E1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FB8DB-6AA2-4BE4-8C34-DEECDF9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66610-0C48-495A-889C-984D626D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B9EC4-F06A-4E78-A3A5-B2F84BDAE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3A0E5-E2F4-47A8-AB67-927162B0B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3D0D-A05D-40AE-AE88-FFF414AA9083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6793B-2A9D-4874-B04B-42DE5892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CD0BF-65AA-407E-B364-0BF0C29C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DEB3-015E-49F9-9589-4F38A57F1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AF084-03B1-44CB-A577-F57ED01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05C1B5-47BA-425A-B786-22C0ADFCF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2736"/>
            <a:ext cx="10515600" cy="71711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5D018-983A-4169-98CA-C2924DF71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9852"/>
            <a:ext cx="5372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9333-867A-4B1D-A704-D3D7A029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2E3512-C270-42F7-995A-B25FCC43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82169"/>
            <a:ext cx="8534400" cy="1238250"/>
          </a:xfrm>
        </p:spPr>
      </p:pic>
    </p:spTree>
    <p:extLst>
      <p:ext uri="{BB962C8B-B14F-4D97-AF65-F5344CB8AC3E}">
        <p14:creationId xmlns:p14="http://schemas.microsoft.com/office/powerpoint/2010/main" val="13811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BAC9-0CBE-4057-AE74-76E16993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86FD00-9E54-4B06-B4D1-D4DE725B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3815556"/>
            <a:ext cx="2571750" cy="371475"/>
          </a:xfrm>
        </p:spPr>
      </p:pic>
    </p:spTree>
    <p:extLst>
      <p:ext uri="{BB962C8B-B14F-4D97-AF65-F5344CB8AC3E}">
        <p14:creationId xmlns:p14="http://schemas.microsoft.com/office/powerpoint/2010/main" val="38038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ED751-C0D8-42CD-B193-92D809EF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0DDC7E-3C0B-4BE1-A069-30258D2B2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3063081"/>
            <a:ext cx="5200650" cy="1876425"/>
          </a:xfrm>
        </p:spPr>
      </p:pic>
    </p:spTree>
    <p:extLst>
      <p:ext uri="{BB962C8B-B14F-4D97-AF65-F5344CB8AC3E}">
        <p14:creationId xmlns:p14="http://schemas.microsoft.com/office/powerpoint/2010/main" val="259423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D348-591E-47E7-A49F-3E663067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946EFD-6B9F-4DEB-AD2A-045428DD5C55}"/>
              </a:ext>
            </a:extLst>
          </p:cNvPr>
          <p:cNvSpPr txBox="1"/>
          <p:nvPr/>
        </p:nvSpPr>
        <p:spPr>
          <a:xfrm>
            <a:off x="1084082" y="1904214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00100110</a:t>
            </a:r>
          </a:p>
          <a:p>
            <a:r>
              <a:rPr lang="en-US" altLang="zh-CN" dirty="0"/>
              <a:t>00010011</a:t>
            </a:r>
          </a:p>
          <a:p>
            <a:r>
              <a:rPr lang="en-US" altLang="zh-CN" dirty="0"/>
              <a:t>00001001</a:t>
            </a:r>
          </a:p>
          <a:p>
            <a:r>
              <a:rPr lang="en-US" altLang="zh-CN" dirty="0"/>
              <a:t>00010010</a:t>
            </a:r>
          </a:p>
          <a:p>
            <a:r>
              <a:rPr lang="en-US" altLang="zh-CN" dirty="0"/>
              <a:t>00100100</a:t>
            </a:r>
          </a:p>
          <a:p>
            <a:r>
              <a:rPr lang="en-US" altLang="zh-CN" dirty="0"/>
              <a:t>01001000</a:t>
            </a:r>
          </a:p>
          <a:p>
            <a:r>
              <a:rPr lang="en-US" altLang="zh-CN" dirty="0"/>
              <a:t>00100100</a:t>
            </a:r>
          </a:p>
          <a:p>
            <a:r>
              <a:rPr lang="en-US" altLang="zh-CN" dirty="0"/>
              <a:t>01001000</a:t>
            </a:r>
          </a:p>
          <a:p>
            <a:r>
              <a:rPr lang="en-US" altLang="zh-CN" dirty="0"/>
              <a:t>10010000</a:t>
            </a:r>
          </a:p>
          <a:p>
            <a:r>
              <a:rPr lang="en-US" altLang="zh-CN" dirty="0"/>
              <a:t>00100000</a:t>
            </a:r>
          </a:p>
          <a:p>
            <a:r>
              <a:rPr lang="en-US" altLang="zh-CN" dirty="0"/>
              <a:t>00010000</a:t>
            </a:r>
          </a:p>
          <a:p>
            <a:r>
              <a:rPr lang="en-US" altLang="zh-CN" dirty="0"/>
              <a:t>00001000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17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F23F-4841-4AAD-8D8E-6219AC23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E1615-E38D-4981-BD92-85708509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61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</Words>
  <Application>Microsoft Office PowerPoint</Application>
  <PresentationFormat>宽屏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8</vt:lpstr>
      <vt:lpstr>12</vt:lpstr>
      <vt:lpstr>14</vt:lpstr>
      <vt:lpstr>18</vt:lpstr>
      <vt:lpstr>22</vt:lpstr>
      <vt:lpstr>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 2021141460159</dc:title>
  <dc:creator>邓 钰川</dc:creator>
  <cp:lastModifiedBy>钰川 邓</cp:lastModifiedBy>
  <cp:revision>6</cp:revision>
  <dcterms:created xsi:type="dcterms:W3CDTF">2021-10-23T08:19:42Z</dcterms:created>
  <dcterms:modified xsi:type="dcterms:W3CDTF">2024-08-17T13:35:54Z</dcterms:modified>
</cp:coreProperties>
</file>