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8DBC-63E0-4726-A36E-3273080D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02EB1F-7CFB-4BDE-90CE-E0FBF6D7E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DEDD4-979D-4FCC-8810-8DDA5C4A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77030-ECFA-4535-9747-FAAC0016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58B2A-74D7-4AA7-BB8B-CBE3382C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1367B-58E9-4B98-968F-D43EB351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15B53-933E-40BC-AB0B-60D66338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58CBC-A948-4660-BD05-88E3E73C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32329-D9CF-4181-842F-D256031E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D6BEB-62B5-4445-9F69-977D4667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F4D8CA-52CF-47A5-A544-007596F84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252DC-F81E-470B-9446-0902A02B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68751-0E23-46F5-8339-A2468E55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75768-2E90-4A0C-9BDA-8BF6C883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A695B-EFE3-4E8E-BE0F-4A74A947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938D-6BB4-4F70-B631-CD756F16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675AF-37EA-49CB-A86F-DA3F06EB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74F43-FF51-4162-ACD3-DD3D509D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49291-CC4B-441C-BE72-B6995EEA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FF589-8EB2-4E73-BF5D-E48938A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6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BDCDF-68BC-4390-9570-A289D5E3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B24E3-6C3B-4247-9936-B828366B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0A955-AA22-49AD-A959-FA421AD3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3D724-2744-49A8-A45E-C61A76F9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0846C-BB0B-44D7-9274-B3D45872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259F4-F2C4-4959-92C1-CADD467C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5C0AD-60A7-4DDC-AE67-0978E699C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26F9E-C353-42E1-8CDB-583133CC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3D7AE-3896-47C9-856A-B454F0F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99E72-E2A7-465C-9D65-6D4B2678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DFC0A-881B-435B-9A06-DA891EA8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8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D92C-E5D2-4B30-B13C-EFFA9A1D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772A4-EA8E-4F71-B39C-DDC01867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7A8A5-3A1E-4834-BF17-4839271FA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EAA5EF-B303-4FAC-9CF5-10C4F071D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562F72-770A-4B89-9836-7198423F1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64482D-07FA-46C5-911E-85845DA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79F00-4D2D-4DC4-8883-5CC60B1A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F6030-2143-4A94-8E8C-9B10F933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7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3707F-8E31-44FF-A385-E3422EDC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AEE7A0-F377-4D62-BC04-B551FD6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9FEC6-D5BD-43A2-9F2B-DD6086D1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783EB5-6F0C-4DFB-8689-FF6FA1DF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3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EB5B42-9E59-4A29-B754-F3A52255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16111F-EB6F-4B75-A723-FAADA919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75EF5-B302-4739-8367-30B76A35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34D74-F54A-467A-9732-AF08C1B2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C0A57-F28C-4B30-B635-E5F0CF6E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8D3C7-7BBC-42CB-809B-3EF68BEDF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27BBD-3EBA-4C1A-A435-A8F816DF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3CB60-002A-4E02-9D0B-6A33CB14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2B0A7-E600-4A91-99BD-2A0CE8B9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2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B542A-CC89-44F1-B3B3-28A4BBC6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7D59DB-22FA-4725-85B8-9F16FDCDD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5068D-F1CC-499D-967A-B777F108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BBF3D-3648-416E-9D7E-CD2C5B42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9249DF-1C0F-4ECD-BCE4-0F417721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122A1-2DFD-41A7-BB54-C47E0EED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265CC0-8600-4193-831D-681BF367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A34DB-A4AC-4722-98B7-53299A72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B9C9A-641B-403E-8375-9EC7D562D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1FCE-FF98-4BBE-A838-D19841CDE9C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EDB92-F387-43A9-B863-F0C44F729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49612-6C43-44AB-AF40-E33ADEC2E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E351-40F7-4A79-9FA8-CB1711A33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4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F9DDE-F896-42E0-8D5E-B274DC9D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907B9-8701-432B-8272-E63F008B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c=0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c=0</a:t>
            </a:r>
          </a:p>
          <a:p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c=1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30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75590-3665-4059-8088-E0CAACCB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89810-DF66-4A9F-9801-6A22CBA1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高电位时，两数相减</a:t>
            </a:r>
            <a:endParaRPr lang="en-US" altLang="zh-CN" dirty="0"/>
          </a:p>
          <a:p>
            <a:r>
              <a:rPr lang="zh-CN" altLang="en-US" dirty="0"/>
              <a:t>高电位相加，低电位相减</a:t>
            </a:r>
          </a:p>
        </p:txBody>
      </p:sp>
    </p:spTree>
    <p:extLst>
      <p:ext uri="{BB962C8B-B14F-4D97-AF65-F5344CB8AC3E}">
        <p14:creationId xmlns:p14="http://schemas.microsoft.com/office/powerpoint/2010/main" val="68666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957A0-CE82-485A-8A4F-127AE72A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9C480-99DE-40A5-B04E-82BF8C51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不正常，引脚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cout3</a:t>
            </a:r>
            <a:r>
              <a:rPr lang="zh-CN" altLang="en-US" dirty="0"/>
              <a:t>）的输出有问题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350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098A-16FA-40C5-B6A0-D1895BF2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2B62552-49EC-49F3-A9C2-78FAD63BD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53" y="1378726"/>
            <a:ext cx="5589647" cy="3584473"/>
          </a:xfrm>
        </p:spPr>
      </p:pic>
    </p:spTree>
    <p:extLst>
      <p:ext uri="{BB962C8B-B14F-4D97-AF65-F5344CB8AC3E}">
        <p14:creationId xmlns:p14="http://schemas.microsoft.com/office/powerpoint/2010/main" val="30939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B8FD7-CEE5-4B85-B4E5-053DCCB7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98E4F8-EDA6-48DA-B4ED-C1C08BF744A8}"/>
              </a:ext>
            </a:extLst>
          </p:cNvPr>
          <p:cNvSpPr txBox="1"/>
          <p:nvPr/>
        </p:nvSpPr>
        <p:spPr>
          <a:xfrm>
            <a:off x="970961" y="1564849"/>
            <a:ext cx="361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Y=A0’A2A1+A0A2A1’+A0’A1A2’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11A47A98-016F-4A23-B8C3-21DD3AC1E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320256"/>
            <a:ext cx="3505200" cy="1362075"/>
          </a:xfrm>
        </p:spPr>
      </p:pic>
    </p:spTree>
    <p:extLst>
      <p:ext uri="{BB962C8B-B14F-4D97-AF65-F5344CB8AC3E}">
        <p14:creationId xmlns:p14="http://schemas.microsoft.com/office/powerpoint/2010/main" val="253997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9A3C-2304-4589-A63A-EF5BF6B0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B1598-792E-4095-964F-6843F40F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0 1 6 9 4 4 4 8 0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19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42538-FC6B-46F7-87DD-D785833E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722D491-5068-4210-B9E9-4745D86CE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3529806"/>
            <a:ext cx="5324475" cy="942975"/>
          </a:xfrm>
        </p:spPr>
      </p:pic>
    </p:spTree>
    <p:extLst>
      <p:ext uri="{BB962C8B-B14F-4D97-AF65-F5344CB8AC3E}">
        <p14:creationId xmlns:p14="http://schemas.microsoft.com/office/powerpoint/2010/main" val="202340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69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3</vt:lpstr>
      <vt:lpstr>6</vt:lpstr>
      <vt:lpstr>10</vt:lpstr>
      <vt:lpstr>13</vt:lpstr>
      <vt:lpstr>20</vt:lpstr>
      <vt:lpstr>22</vt:lpstr>
      <vt:lpstr>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邓钰川2021141460159</dc:title>
  <dc:creator>邓 钰川</dc:creator>
  <cp:lastModifiedBy>钰川 邓</cp:lastModifiedBy>
  <cp:revision>9</cp:revision>
  <dcterms:created xsi:type="dcterms:W3CDTF">2021-10-20T13:46:42Z</dcterms:created>
  <dcterms:modified xsi:type="dcterms:W3CDTF">2024-08-17T13:36:18Z</dcterms:modified>
</cp:coreProperties>
</file>