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6" r:id="rId3"/>
    <p:sldId id="268" r:id="rId4"/>
    <p:sldId id="269" r:id="rId5"/>
    <p:sldId id="270" r:id="rId6"/>
    <p:sldId id="271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843CB-DFCB-4914-B290-DFF10EDEF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92FC1A-79F9-482F-AD22-5483F4C16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0FA4CF-FEFE-4EA4-81B2-B0C4AE18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CBE3-BBC1-42B0-A954-7AC25A3BE0EC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E3E4AD-F03A-4F2D-B987-666B3E20A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F9C2DE-0EAE-4286-9F42-892FC897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675C-FC8D-4309-8406-4F396E9E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74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12E71-F02A-48A2-A8F4-BE89A7FF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0682AE-C020-49EC-A825-8BF527E5E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8F778C-88E7-4D46-A3D7-D3C79D089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CBE3-BBC1-42B0-A954-7AC25A3BE0EC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B1FE5F-EC2B-422D-A9F0-C521D8F89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D20074-46FE-4C7C-93B2-7EAA3A63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675C-FC8D-4309-8406-4F396E9E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7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980482-25AA-47EE-87E7-E2853BA25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B356AD-B421-4585-9244-DF329C206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F12A4-C5A2-440C-9C07-A528F9434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CBE3-BBC1-42B0-A954-7AC25A3BE0EC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D262B9-0956-44F4-B896-D71883A8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1935A7-5E54-4A7C-AACB-E69978B6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675C-FC8D-4309-8406-4F396E9E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84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42B58-B92B-45B2-923A-A5EFC5CC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352C-B52D-4B9C-AEB1-0FD81737B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E8F189-7AF5-47D8-8315-22CF9825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CBE3-BBC1-42B0-A954-7AC25A3BE0EC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B14C8E-1BF2-48EC-AF01-898A195DC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A7CF72-2C81-4182-8B4B-D90544248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675C-FC8D-4309-8406-4F396E9E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12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98A8C-9123-47CF-8364-C5364784A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2E7E94-DA51-4515-B749-0A9D13EF5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6314AE-F130-4261-B35E-B646DD687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CBE3-BBC1-42B0-A954-7AC25A3BE0EC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010069-5327-4818-A47B-4B3A48BA9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459180-4414-4C6A-912D-6EAE4A36F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675C-FC8D-4309-8406-4F396E9E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2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196F7-5E69-4729-BC9E-B4A743D10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C2ECE0-14F3-48DB-A3C0-717952F18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3B03FA-96EA-40E5-9477-2B35CAC90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DE5AE4-5F16-4FA0-94DC-63DC9F92F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CBE3-BBC1-42B0-A954-7AC25A3BE0EC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F473A5-4477-4DBB-8E16-02F9C8C85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BA427D-08C8-4F47-99BC-A37919BC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675C-FC8D-4309-8406-4F396E9E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52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477D5-9BC4-49B2-834C-D13384996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FB8A3E-C100-4ABE-9ACB-4B885E8D8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199E63-09CC-4528-9FD4-73B98AF94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078D9E-56EA-4485-B036-19F978718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4B3592-5D37-44CE-8A44-DB6B8AC4C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CAD70D-6E44-4521-AE8F-AC5250A9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CBE3-BBC1-42B0-A954-7AC25A3BE0EC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1AD625-3F29-4DE7-A93D-C22D9FD0C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384797-80F6-4785-A3B4-03327429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675C-FC8D-4309-8406-4F396E9E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45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5099C-5407-48FB-BBD2-F98DD24E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C10EA0-7DDC-468D-AE4A-7A3D1EDD8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CBE3-BBC1-42B0-A954-7AC25A3BE0EC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7B4846-A0E1-4BA9-B910-0227B3563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3AA43E-EBE8-4B0B-92CC-C0125BE3C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675C-FC8D-4309-8406-4F396E9E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26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F2F86B-4ED9-46A0-9DDA-06E881C56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CBE3-BBC1-42B0-A954-7AC25A3BE0EC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0813F9-04F7-43EC-B843-4D66B4F73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A7F5AF-DB36-4C90-B45C-F03FDE3A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675C-FC8D-4309-8406-4F396E9E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48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42C83-05E4-4D02-A17B-637FFC376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0B7F7B-3BE3-41CE-97EC-64219F259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CC5A55-C441-47E8-8EC9-724E970C5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8549AC-D285-4298-B816-0CADCE66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CBE3-BBC1-42B0-A954-7AC25A3BE0EC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AC7E44-1192-49FE-B8CF-453EF7F9B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7957EA-B286-4426-A228-F00104599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675C-FC8D-4309-8406-4F396E9E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053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131EF-560B-4114-8708-7E56D43DD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F27A53-DF3D-4550-974A-09CE9D2C7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3D1DDC-B341-4A58-AE99-8FA57C2C2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728D35-C668-43E6-974F-9B726B81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CBE3-BBC1-42B0-A954-7AC25A3BE0EC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04E32B-7C5A-4090-9F3E-B25CD1C0A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A2497D-2EA2-4FA8-9488-7F717568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675C-FC8D-4309-8406-4F396E9E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79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3599CC-905C-4E6E-8BF5-25F885A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BAFC86-5C90-4A9F-A676-F48BA138E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D83B6-275B-4CBA-8019-F0EBC4FA1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ECBE3-BBC1-42B0-A954-7AC25A3BE0EC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CC1703-BB0D-43AB-AC04-A15FB0D1B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E5B2E4-8380-43DA-B548-2DD668DB7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7675C-FC8D-4309-8406-4F396E9E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03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77C64-9BC1-4127-A4D2-70D200C74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dirty="0">
                <a:ea typeface="宋体" charset="-122"/>
              </a:rPr>
              <a:t>Simplifying Boolean Functions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32E637-5FF4-45CA-A2AE-13E809FCC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i="1" dirty="0">
                <a:ea typeface="宋体" charset="-122"/>
              </a:rPr>
              <a:t>F</a:t>
            </a:r>
            <a:r>
              <a:rPr lang="en-US" altLang="zh-CN" sz="2800" dirty="0">
                <a:ea typeface="宋体" charset="-122"/>
              </a:rPr>
              <a:t>(</a:t>
            </a:r>
            <a:r>
              <a:rPr lang="en-US" altLang="zh-CN" sz="2800" i="1" dirty="0" err="1">
                <a:ea typeface="宋体" charset="-122"/>
              </a:rPr>
              <a:t>x,y,z</a:t>
            </a:r>
            <a:r>
              <a:rPr lang="en-US" altLang="zh-CN" sz="2800" dirty="0">
                <a:ea typeface="宋体" charset="-122"/>
              </a:rPr>
              <a:t>)=</a:t>
            </a:r>
            <a:r>
              <a:rPr lang="en-US" altLang="zh-CN" sz="2800" dirty="0">
                <a:ea typeface="宋体" charset="-122"/>
                <a:cs typeface="Times New Roman" pitchFamily="18" charset="0"/>
              </a:rPr>
              <a:t>∑(0,2,3,4,5,7)=x’y’z’+xy’z+xy’z’+x’yz+x’</a:t>
            </a:r>
            <a:r>
              <a:rPr lang="en-US" altLang="zh-CN" sz="2800" dirty="0" err="1">
                <a:ea typeface="宋体" charset="-122"/>
                <a:cs typeface="Times New Roman" pitchFamily="18" charset="0"/>
              </a:rPr>
              <a:t>yz</a:t>
            </a:r>
            <a:r>
              <a:rPr lang="en-US" altLang="zh-CN" sz="2800" dirty="0">
                <a:ea typeface="宋体" charset="-122"/>
                <a:cs typeface="Times New Roman" pitchFamily="18" charset="0"/>
              </a:rPr>
              <a:t>’+</a:t>
            </a:r>
            <a:r>
              <a:rPr lang="en-US" altLang="zh-CN" sz="2800" dirty="0" err="1">
                <a:ea typeface="宋体" charset="-122"/>
                <a:cs typeface="Times New Roman" pitchFamily="18" charset="0"/>
              </a:rPr>
              <a:t>x’y’z</a:t>
            </a:r>
            <a:r>
              <a:rPr lang="en-US" altLang="zh-CN" sz="2800" dirty="0">
                <a:ea typeface="宋体" charset="-122"/>
                <a:cs typeface="Times New Roman" pitchFamily="18" charset="0"/>
              </a:rPr>
              <a:t>’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ea typeface="宋体" charset="-122"/>
                <a:cs typeface="Times New Roman" pitchFamily="18" charset="0"/>
              </a:rPr>
              <a:t>=x’z’+</a:t>
            </a:r>
            <a:r>
              <a:rPr lang="en-US" altLang="zh-CN" dirty="0" err="1">
                <a:ea typeface="宋体" charset="-122"/>
                <a:cs typeface="Times New Roman" pitchFamily="18" charset="0"/>
              </a:rPr>
              <a:t>xy</a:t>
            </a:r>
            <a:r>
              <a:rPr lang="en-US" altLang="zh-CN" dirty="0">
                <a:ea typeface="宋体" charset="-122"/>
                <a:cs typeface="Times New Roman" pitchFamily="18" charset="0"/>
              </a:rPr>
              <a:t>’+x’=x’+</a:t>
            </a:r>
            <a:r>
              <a:rPr lang="en-US" altLang="zh-CN" dirty="0" err="1">
                <a:ea typeface="宋体" charset="-122"/>
                <a:cs typeface="Times New Roman" pitchFamily="18" charset="0"/>
              </a:rPr>
              <a:t>xy</a:t>
            </a:r>
            <a:r>
              <a:rPr lang="en-US" altLang="zh-CN" dirty="0">
                <a:ea typeface="宋体" charset="-122"/>
                <a:cs typeface="Times New Roman" pitchFamily="18" charset="0"/>
              </a:rPr>
              <a:t>’</a:t>
            </a:r>
            <a:endParaRPr lang="en-US" altLang="zh-CN" sz="2800" dirty="0">
              <a:ea typeface="宋体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ea typeface="宋体" charset="-122"/>
              </a:rPr>
              <a:t>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3936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03C8E-54C0-443B-8488-8DDC9AB6B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468FBA3-4896-4DA5-9B75-13BD635FF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12" y="2605881"/>
            <a:ext cx="5057775" cy="2790825"/>
          </a:xfrm>
        </p:spPr>
      </p:pic>
    </p:spTree>
    <p:extLst>
      <p:ext uri="{BB962C8B-B14F-4D97-AF65-F5344CB8AC3E}">
        <p14:creationId xmlns:p14="http://schemas.microsoft.com/office/powerpoint/2010/main" val="2640356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AE95C-2E76-4824-B90B-66CD44EFE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769A0-0FB9-402A-81A4-1BE465384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(b)A’B’C+A’B’C</a:t>
            </a:r>
            <a:r>
              <a:rPr lang="zh-CN" altLang="en-US" dirty="0"/>
              <a:t>‘</a:t>
            </a:r>
            <a:r>
              <a:rPr lang="en-US" altLang="zh-CN" dirty="0"/>
              <a:t>D</a:t>
            </a:r>
          </a:p>
          <a:p>
            <a:r>
              <a:rPr lang="en-US" altLang="zh-CN" dirty="0"/>
              <a:t>(c)B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8123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A80F8-FD26-42F7-949A-14590D784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1F99FA-BE5E-4B43-8F56-ABCE6F267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(b)AC+B’C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9498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F44D5-F984-4201-8F54-C55568B85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97AB53-5432-4EEE-9EE2-7319C291C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(c)A+BD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898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4AF20-8B3E-4DC9-BADA-40BCE999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5A690-3209-44CA-AA50-230D52CFC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i="1" dirty="0">
                <a:ea typeface="宋体" charset="-122"/>
              </a:rPr>
              <a:t>F</a:t>
            </a:r>
            <a:r>
              <a:rPr lang="en-US" altLang="zh-CN" sz="2800" dirty="0">
                <a:ea typeface="宋体" charset="-122"/>
              </a:rPr>
              <a:t>(</a:t>
            </a:r>
            <a:r>
              <a:rPr lang="en-US" altLang="zh-CN" sz="2800" i="1" dirty="0" err="1">
                <a:ea typeface="宋体" charset="-122"/>
              </a:rPr>
              <a:t>a,b,c,d</a:t>
            </a:r>
            <a:r>
              <a:rPr lang="en-US" altLang="zh-CN" sz="2800" dirty="0">
                <a:ea typeface="宋体" charset="-122"/>
              </a:rPr>
              <a:t>)=∑(0,3,4,5,7,11,13,15)=abcd+abc’d’+ab’cd+ab’cd’+ab’c’d’+a’bc’d’+a’b’cd’+</a:t>
            </a:r>
            <a:r>
              <a:rPr lang="en-US" altLang="zh-CN" sz="2800" dirty="0" err="1">
                <a:ea typeface="宋体" charset="-122"/>
              </a:rPr>
              <a:t>a’b’c’d</a:t>
            </a:r>
            <a:r>
              <a:rPr lang="en-US" altLang="zh-CN" sz="2800" dirty="0">
                <a:ea typeface="宋体" charset="-122"/>
              </a:rPr>
              <a:t>’=ab’d’+acd+bc’d’+</a:t>
            </a:r>
            <a:r>
              <a:rPr lang="en-US" altLang="zh-CN" sz="2800" dirty="0" err="1">
                <a:ea typeface="宋体" charset="-122"/>
              </a:rPr>
              <a:t>a’b’d</a:t>
            </a:r>
            <a:r>
              <a:rPr lang="en-US" altLang="zh-CN" sz="2800" dirty="0">
                <a:ea typeface="宋体" charset="-122"/>
              </a:rPr>
              <a:t>’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ea typeface="宋体" charset="-122"/>
              </a:rPr>
              <a:t>=b’d’+</a:t>
            </a:r>
            <a:r>
              <a:rPr lang="en-US" altLang="zh-CN" dirty="0" err="1">
                <a:ea typeface="宋体" charset="-122"/>
              </a:rPr>
              <a:t>acd+bc’d</a:t>
            </a:r>
            <a:r>
              <a:rPr lang="en-US" altLang="zh-CN" dirty="0">
                <a:ea typeface="宋体" charset="-122"/>
              </a:rPr>
              <a:t>’</a:t>
            </a:r>
            <a:endParaRPr lang="en-US" altLang="zh-CN" sz="2800" dirty="0">
              <a:ea typeface="宋体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ea typeface="宋体" charset="-122"/>
              </a:rPr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78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5539D-9B85-46A1-95E1-510CCBDC5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7C946B-92F6-424F-A107-C6050305D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i="1" dirty="0">
                <a:ea typeface="宋体" charset="-122"/>
              </a:rPr>
              <a:t>F</a:t>
            </a:r>
            <a:r>
              <a:rPr lang="en-US" altLang="zh-CN" sz="2800" dirty="0">
                <a:ea typeface="宋体" charset="-122"/>
              </a:rPr>
              <a:t>(</a:t>
            </a:r>
            <a:r>
              <a:rPr lang="en-US" altLang="zh-CN" sz="2800" i="1" dirty="0" err="1">
                <a:ea typeface="宋体" charset="-122"/>
              </a:rPr>
              <a:t>w,x,y,z</a:t>
            </a:r>
            <a:r>
              <a:rPr lang="en-US" altLang="zh-CN" sz="2800" dirty="0">
                <a:ea typeface="宋体" charset="-122"/>
              </a:rPr>
              <a:t>)=∑(0,1,4,5,9,11,13,15)=</a:t>
            </a:r>
            <a:r>
              <a:rPr lang="en-US" altLang="zh-CN" sz="2800" dirty="0" err="1">
                <a:ea typeface="宋体" charset="-122"/>
              </a:rPr>
              <a:t>wxyz+wxyz</a:t>
            </a:r>
            <a:r>
              <a:rPr lang="en-US" altLang="zh-CN" sz="2800" dirty="0">
                <a:ea typeface="宋体" charset="-122"/>
              </a:rPr>
              <a:t>’+wx’yz+wx’</a:t>
            </a:r>
            <a:r>
              <a:rPr lang="en-US" altLang="zh-CN" sz="2800" dirty="0" err="1">
                <a:ea typeface="宋体" charset="-122"/>
              </a:rPr>
              <a:t>yz</a:t>
            </a:r>
            <a:r>
              <a:rPr lang="en-US" altLang="zh-CN" sz="2800" dirty="0">
                <a:ea typeface="宋体" charset="-122"/>
              </a:rPr>
              <a:t>’+w’</a:t>
            </a:r>
            <a:r>
              <a:rPr lang="en-US" altLang="zh-CN" sz="2800" dirty="0" err="1">
                <a:ea typeface="宋体" charset="-122"/>
              </a:rPr>
              <a:t>xyz</a:t>
            </a:r>
            <a:r>
              <a:rPr lang="en-US" altLang="zh-CN" sz="2800" dirty="0">
                <a:ea typeface="宋体" charset="-122"/>
              </a:rPr>
              <a:t>’+w’xy’z’+</a:t>
            </a:r>
            <a:r>
              <a:rPr lang="en-US" altLang="zh-CN" dirty="0">
                <a:ea typeface="宋体" charset="-122"/>
              </a:rPr>
              <a:t>w’x’</a:t>
            </a:r>
            <a:r>
              <a:rPr lang="en-US" altLang="zh-CN" dirty="0" err="1">
                <a:ea typeface="宋体" charset="-122"/>
              </a:rPr>
              <a:t>yz</a:t>
            </a:r>
            <a:r>
              <a:rPr lang="en-US" altLang="zh-CN" dirty="0">
                <a:ea typeface="宋体" charset="-122"/>
              </a:rPr>
              <a:t>’+</a:t>
            </a:r>
            <a:r>
              <a:rPr lang="en-US" altLang="zh-CN" dirty="0" err="1">
                <a:ea typeface="宋体" charset="-122"/>
              </a:rPr>
              <a:t>w’x’y’z</a:t>
            </a:r>
            <a:r>
              <a:rPr lang="en-US" altLang="zh-CN" dirty="0">
                <a:ea typeface="宋体" charset="-122"/>
              </a:rPr>
              <a:t>’=</a:t>
            </a:r>
            <a:r>
              <a:rPr lang="en-US" altLang="zh-CN" dirty="0" err="1">
                <a:ea typeface="宋体" charset="-122"/>
              </a:rPr>
              <a:t>wxy+</a:t>
            </a:r>
            <a:r>
              <a:rPr lang="en-US" altLang="zh-CN" sz="2800" dirty="0" err="1">
                <a:ea typeface="宋体" charset="-122"/>
              </a:rPr>
              <a:t>wx’y</a:t>
            </a:r>
            <a:r>
              <a:rPr lang="en-US" altLang="zh-CN" sz="2800" dirty="0">
                <a:ea typeface="宋体" charset="-122"/>
              </a:rPr>
              <a:t>+  w’</a:t>
            </a:r>
            <a:r>
              <a:rPr lang="en-US" altLang="zh-CN" sz="2800" dirty="0" err="1">
                <a:ea typeface="宋体" charset="-122"/>
              </a:rPr>
              <a:t>xz</a:t>
            </a:r>
            <a:r>
              <a:rPr lang="en-US" altLang="zh-CN" sz="2800" dirty="0">
                <a:ea typeface="宋体" charset="-122"/>
              </a:rPr>
              <a:t>’+</a:t>
            </a:r>
            <a:r>
              <a:rPr lang="en-US" altLang="zh-CN" sz="2800" dirty="0" err="1">
                <a:ea typeface="宋体" charset="-122"/>
              </a:rPr>
              <a:t>w’x’z</a:t>
            </a:r>
            <a:r>
              <a:rPr lang="en-US" altLang="zh-CN" sz="2800" dirty="0">
                <a:ea typeface="宋体" charset="-122"/>
              </a:rPr>
              <a:t>’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ea typeface="宋体" charset="-122"/>
              </a:rPr>
              <a:t>=</a:t>
            </a:r>
            <a:r>
              <a:rPr lang="en-US" altLang="zh-CN" dirty="0" err="1">
                <a:ea typeface="宋体" charset="-122"/>
              </a:rPr>
              <a:t>wy+w’z</a:t>
            </a:r>
            <a:r>
              <a:rPr lang="en-US" altLang="zh-CN" dirty="0">
                <a:ea typeface="宋体" charset="-122"/>
              </a:rPr>
              <a:t>’</a:t>
            </a:r>
            <a:r>
              <a:rPr lang="en-US" altLang="zh-CN" sz="2800" dirty="0">
                <a:ea typeface="宋体" charset="-122"/>
              </a:rPr>
              <a:t>   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499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03A9C-C2E5-4390-A6BF-F25F2AE5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284D06-B008-439A-9219-DCA897E6B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i="1" dirty="0">
                <a:ea typeface="宋体" charset="-122"/>
              </a:rPr>
              <a:t>F</a:t>
            </a:r>
            <a:r>
              <a:rPr lang="en-US" altLang="zh-CN" sz="2800" dirty="0">
                <a:ea typeface="宋体" charset="-122"/>
              </a:rPr>
              <a:t>(</a:t>
            </a:r>
            <a:r>
              <a:rPr lang="en-US" altLang="zh-CN" sz="2800" i="1" dirty="0" err="1">
                <a:ea typeface="宋体" charset="-122"/>
              </a:rPr>
              <a:t>a,b,c,d</a:t>
            </a:r>
            <a:r>
              <a:rPr lang="en-US" altLang="zh-CN" sz="2800" dirty="0">
                <a:ea typeface="宋体" charset="-122"/>
              </a:rPr>
              <a:t>)=∑(0,1,2,4,5,6,8,9,12,13,14)=abcd+abcd’+abc’d+ab’cd+ab’cd’+ab’c’d+ab’cd+ab’cd’+a’b’cd+a’b’cd’+a’b’c’d=</a:t>
            </a:r>
            <a:r>
              <a:rPr lang="en-US" altLang="zh-CN" sz="2800" dirty="0" err="1">
                <a:ea typeface="宋体" charset="-122"/>
              </a:rPr>
              <a:t>abc+abc’d+ab’c+ab’d+ab’c+a’b’c</a:t>
            </a:r>
            <a:r>
              <a:rPr lang="en-US" altLang="zh-CN" sz="2800" dirty="0">
                <a:ea typeface="宋体" charset="-122"/>
              </a:rPr>
              <a:t>=</a:t>
            </a:r>
            <a:r>
              <a:rPr lang="en-US" altLang="zh-CN" sz="2800" dirty="0" err="1">
                <a:ea typeface="宋体" charset="-122"/>
              </a:rPr>
              <a:t>b’c+ac+ab’d+abc</a:t>
            </a:r>
            <a:r>
              <a:rPr lang="en-US" altLang="zh-CN" dirty="0" err="1">
                <a:ea typeface="宋体" charset="-122"/>
              </a:rPr>
              <a:t>’d</a:t>
            </a:r>
            <a:endParaRPr lang="en-US" altLang="zh-CN" sz="2800" dirty="0">
              <a:ea typeface="宋体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ea typeface="宋体" charset="-122"/>
              </a:rPr>
              <a:t>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632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5B5F0-5269-4196-9F9E-C62B21E2B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D6ABFD-E622-4409-891C-4BDBD2115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i="1" dirty="0">
                <a:ea typeface="宋体" charset="-122"/>
              </a:rPr>
              <a:t>F</a:t>
            </a:r>
            <a:r>
              <a:rPr lang="en-US" altLang="zh-CN" sz="2800" dirty="0">
                <a:ea typeface="宋体" charset="-122"/>
              </a:rPr>
              <a:t>(</a:t>
            </a:r>
            <a:r>
              <a:rPr lang="en-US" altLang="zh-CN" sz="2800" i="1" dirty="0" err="1">
                <a:ea typeface="宋体" charset="-122"/>
              </a:rPr>
              <a:t>a,b,c,d</a:t>
            </a:r>
            <a:r>
              <a:rPr lang="en-US" altLang="zh-CN" sz="2800" dirty="0">
                <a:ea typeface="宋体" charset="-122"/>
              </a:rPr>
              <a:t>)=∑(1,3,4,5,7,8,9,11,15)=</a:t>
            </a:r>
            <a:r>
              <a:rPr lang="en-US" altLang="zh-CN" sz="2800" dirty="0" err="1">
                <a:ea typeface="宋体" charset="-122"/>
              </a:rPr>
              <a:t>abcd</a:t>
            </a:r>
            <a:r>
              <a:rPr lang="en-US" altLang="zh-CN" sz="2800" dirty="0">
                <a:ea typeface="宋体" charset="-122"/>
              </a:rPr>
              <a:t>’+abc’d’+ab’cd+ab’cd’+ab’c’d’+a’bcd+a’</a:t>
            </a:r>
            <a:r>
              <a:rPr lang="en-US" altLang="zh-CN" sz="2800" dirty="0" err="1">
                <a:ea typeface="宋体" charset="-122"/>
              </a:rPr>
              <a:t>bcd</a:t>
            </a:r>
            <a:r>
              <a:rPr lang="en-US" altLang="zh-CN" sz="2800" dirty="0">
                <a:ea typeface="宋体" charset="-122"/>
              </a:rPr>
              <a:t>’+a’bc’d’+</a:t>
            </a:r>
            <a:r>
              <a:rPr lang="en-US" altLang="zh-CN" sz="2800" dirty="0" err="1">
                <a:ea typeface="宋体" charset="-122"/>
              </a:rPr>
              <a:t>a’b’c’d</a:t>
            </a:r>
            <a:r>
              <a:rPr lang="en-US" altLang="zh-CN" sz="2800" dirty="0">
                <a:ea typeface="宋体" charset="-122"/>
              </a:rPr>
              <a:t>’=</a:t>
            </a:r>
            <a:r>
              <a:rPr lang="en-US" altLang="zh-CN" sz="2800" dirty="0" err="1">
                <a:ea typeface="宋体" charset="-122"/>
              </a:rPr>
              <a:t>abd</a:t>
            </a:r>
            <a:r>
              <a:rPr lang="en-US" altLang="zh-CN" sz="2800" dirty="0">
                <a:ea typeface="宋体" charset="-122"/>
              </a:rPr>
              <a:t>’+ab’c+ab’c’d’+</a:t>
            </a:r>
            <a:r>
              <a:rPr lang="en-US" altLang="zh-CN" sz="2800" dirty="0" err="1">
                <a:ea typeface="宋体" charset="-122"/>
              </a:rPr>
              <a:t>a’bcd+a’c’d</a:t>
            </a:r>
            <a:r>
              <a:rPr lang="en-US" altLang="zh-CN" sz="2800" dirty="0">
                <a:ea typeface="宋体" charset="-122"/>
              </a:rPr>
              <a:t>’=</a:t>
            </a:r>
            <a:r>
              <a:rPr lang="en-US" altLang="zh-CN" sz="2800" dirty="0" err="1">
                <a:ea typeface="宋体" charset="-122"/>
              </a:rPr>
              <a:t>abd</a:t>
            </a:r>
            <a:r>
              <a:rPr lang="en-US" altLang="zh-CN" sz="2800" dirty="0">
                <a:ea typeface="宋体" charset="-122"/>
              </a:rPr>
              <a:t>’+ab’c+a’c’d’+</a:t>
            </a:r>
            <a:r>
              <a:rPr lang="en-US" altLang="zh-CN" sz="2800" dirty="0" err="1">
                <a:ea typeface="宋体" charset="-122"/>
              </a:rPr>
              <a:t>a’bcd</a:t>
            </a:r>
            <a:r>
              <a:rPr lang="en-US" altLang="zh-CN" sz="2800" dirty="0">
                <a:ea typeface="宋体" charset="-122"/>
              </a:rPr>
              <a:t> 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559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96235-E8A6-48E2-A1AC-6D3003A8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7AC7E2-6DBB-417E-8085-998D67000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i="1" dirty="0">
                <a:ea typeface="宋体" charset="-122"/>
              </a:rPr>
              <a:t>F</a:t>
            </a:r>
            <a:r>
              <a:rPr lang="en-US" altLang="zh-CN" sz="2800" dirty="0">
                <a:ea typeface="宋体" charset="-122"/>
              </a:rPr>
              <a:t>(</a:t>
            </a:r>
            <a:r>
              <a:rPr lang="en-US" altLang="zh-CN" sz="2800" i="1" dirty="0" err="1">
                <a:ea typeface="宋体" charset="-122"/>
              </a:rPr>
              <a:t>w,x,y,z</a:t>
            </a:r>
            <a:r>
              <a:rPr lang="en-US" altLang="zh-CN" sz="2800" dirty="0">
                <a:ea typeface="宋体" charset="-122"/>
              </a:rPr>
              <a:t>)=∑(1,5,7,8,9,10,11,13,15)=wxyz’+wx’yz’+wx’y’z’+w’xyz+w’xyz’+w’xy’z+w’xy’z’+w’x’yz’+w’x’y’z’=</a:t>
            </a:r>
            <a:r>
              <a:rPr lang="en-US" altLang="zh-CN" sz="2800" dirty="0" err="1">
                <a:ea typeface="宋体" charset="-122"/>
              </a:rPr>
              <a:t>wyz</a:t>
            </a:r>
            <a:r>
              <a:rPr lang="en-US" altLang="zh-CN" sz="2800" dirty="0">
                <a:ea typeface="宋体" charset="-122"/>
              </a:rPr>
              <a:t>’+wy’z’+w’xz+w’x’z’+</a:t>
            </a:r>
            <a:r>
              <a:rPr lang="en-US" altLang="zh-CN" sz="2800" dirty="0" err="1">
                <a:ea typeface="宋体" charset="-122"/>
              </a:rPr>
              <a:t>w’x’yz</a:t>
            </a:r>
            <a:r>
              <a:rPr lang="en-US" altLang="zh-CN" sz="2800" dirty="0">
                <a:ea typeface="宋体" charset="-122"/>
              </a:rPr>
              <a:t>’=</a:t>
            </a:r>
            <a:r>
              <a:rPr lang="en-US" altLang="zh-CN" sz="2800" dirty="0" err="1">
                <a:ea typeface="宋体" charset="-122"/>
              </a:rPr>
              <a:t>wz</a:t>
            </a:r>
            <a:r>
              <a:rPr lang="en-US" altLang="zh-CN" sz="2800" dirty="0">
                <a:ea typeface="宋体" charset="-122"/>
              </a:rPr>
              <a:t>’+w’x’z’+</a:t>
            </a:r>
            <a:r>
              <a:rPr lang="en-US" altLang="zh-CN" sz="2800" dirty="0" err="1">
                <a:ea typeface="宋体" charset="-122"/>
              </a:rPr>
              <a:t>w’xz</a:t>
            </a:r>
            <a:endParaRPr lang="en-US" altLang="zh-CN" sz="2800" dirty="0"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968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55850-B381-4202-AFAB-9189F05D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D239C9-38D9-4398-9DF0-A6C0C636A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(a)A+B’+C’+D</a:t>
            </a:r>
          </a:p>
          <a:p>
            <a:r>
              <a:rPr lang="en-US" altLang="zh-CN" dirty="0"/>
              <a:t>(d)A’+B+C’D</a:t>
            </a:r>
          </a:p>
          <a:p>
            <a:r>
              <a:rPr lang="en-US" altLang="zh-CN" dirty="0"/>
              <a:t>(e)AB+</a:t>
            </a:r>
            <a:r>
              <a:rPr lang="zh-CN" altLang="en-US" dirty="0"/>
              <a:t>（</a:t>
            </a:r>
            <a:r>
              <a:rPr lang="en-US" altLang="zh-CN" dirty="0"/>
              <a:t>C+D)(E+F’</a:t>
            </a:r>
            <a:r>
              <a:rPr lang="zh-CN" altLang="en-US" dirty="0"/>
              <a:t>）</a:t>
            </a:r>
            <a:r>
              <a:rPr lang="en-US" altLang="zh-CN" dirty="0"/>
              <a:t>+ABCD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4958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D0EBE-5CEE-487B-B486-DA98AADB3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DE4ABA0-54A1-4596-912E-DFD6BC17A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50" y="2001044"/>
            <a:ext cx="8801100" cy="4000500"/>
          </a:xfrm>
        </p:spPr>
      </p:pic>
    </p:spTree>
    <p:extLst>
      <p:ext uri="{BB962C8B-B14F-4D97-AF65-F5344CB8AC3E}">
        <p14:creationId xmlns:p14="http://schemas.microsoft.com/office/powerpoint/2010/main" val="2840833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78A63-1811-453E-AD28-CBDB7C5D6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D519239-4A94-4B32-91A3-2E8B6E76B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2048669"/>
            <a:ext cx="8553450" cy="3905250"/>
          </a:xfrm>
        </p:spPr>
      </p:pic>
    </p:spTree>
    <p:extLst>
      <p:ext uri="{BB962C8B-B14F-4D97-AF65-F5344CB8AC3E}">
        <p14:creationId xmlns:p14="http://schemas.microsoft.com/office/powerpoint/2010/main" val="342100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351</Words>
  <Application>Microsoft Office PowerPoint</Application>
  <PresentationFormat>宽屏</PresentationFormat>
  <Paragraphs>27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宋体</vt:lpstr>
      <vt:lpstr>Arial</vt:lpstr>
      <vt:lpstr>Wingdings</vt:lpstr>
      <vt:lpstr>Office 主题​​</vt:lpstr>
      <vt:lpstr>1Simplifying Boolean Functions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10</vt:lpstr>
      <vt:lpstr>15</vt:lpstr>
      <vt:lpstr>15</vt:lpstr>
      <vt:lpstr>16</vt:lpstr>
      <vt:lpstr>21</vt:lpstr>
      <vt:lpstr>23</vt:lpstr>
      <vt:lpstr>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邓钰川2021141460159</dc:title>
  <dc:creator>邓 钰川</dc:creator>
  <cp:lastModifiedBy>钰川 邓</cp:lastModifiedBy>
  <cp:revision>3</cp:revision>
  <dcterms:created xsi:type="dcterms:W3CDTF">2021-10-13T11:29:56Z</dcterms:created>
  <dcterms:modified xsi:type="dcterms:W3CDTF">2024-08-17T13:36:38Z</dcterms:modified>
</cp:coreProperties>
</file>