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76000" y="2664000"/>
            <a:ext cx="1151640" cy="41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LU4R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3168000" y="2520000"/>
            <a:ext cx="3023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Voice Interface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344000" y="2376000"/>
            <a:ext cx="2159640" cy="71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 Speech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Recognition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3168000" y="3960000"/>
            <a:ext cx="30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LU4R ROS Interface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3168000" y="5040000"/>
            <a:ext cx="30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CFR Interpreter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168000" y="6192000"/>
            <a:ext cx="3023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rosarnl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16000" y="5904000"/>
            <a:ext cx="2231640" cy="100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Robot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8"/>
          <p:cNvSpPr/>
          <p:nvPr/>
        </p:nvSpPr>
        <p:spPr>
          <a:xfrm flipH="1">
            <a:off x="6192000" y="2952000"/>
            <a:ext cx="136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9"/>
          <p:cNvSpPr/>
          <p:nvPr/>
        </p:nvSpPr>
        <p:spPr>
          <a:xfrm>
            <a:off x="3816000" y="3096000"/>
            <a:ext cx="36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10"/>
          <p:cNvSpPr/>
          <p:nvPr/>
        </p:nvSpPr>
        <p:spPr>
          <a:xfrm flipH="1">
            <a:off x="1728000" y="4032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1"/>
          <p:cNvSpPr/>
          <p:nvPr/>
        </p:nvSpPr>
        <p:spPr>
          <a:xfrm>
            <a:off x="1728000" y="4392000"/>
            <a:ext cx="144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2"/>
          <p:cNvSpPr/>
          <p:nvPr/>
        </p:nvSpPr>
        <p:spPr>
          <a:xfrm>
            <a:off x="4248000" y="4464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3"/>
          <p:cNvSpPr/>
          <p:nvPr/>
        </p:nvSpPr>
        <p:spPr>
          <a:xfrm>
            <a:off x="4248000" y="5544000"/>
            <a:ext cx="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4"/>
          <p:cNvSpPr/>
          <p:nvPr/>
        </p:nvSpPr>
        <p:spPr>
          <a:xfrm flipV="1">
            <a:off x="5112000" y="5544000"/>
            <a:ext cx="36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>
            <a:off x="6192000" y="6552000"/>
            <a:ext cx="129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 flipH="1">
            <a:off x="6192000" y="6264000"/>
            <a:ext cx="122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7"/>
          <p:cNvSpPr/>
          <p:nvPr/>
        </p:nvSpPr>
        <p:spPr>
          <a:xfrm>
            <a:off x="6192000" y="2592000"/>
            <a:ext cx="122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6192000" y="2232000"/>
            <a:ext cx="1295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1.1 Audio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6192000" y="3086280"/>
            <a:ext cx="1655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1.2 Transcription dictionary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0"/>
          <p:cNvSpPr/>
          <p:nvPr/>
        </p:nvSpPr>
        <p:spPr>
          <a:xfrm>
            <a:off x="3888000" y="3162600"/>
            <a:ext cx="165564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Transcription hypotheses dictionary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1"/>
          <p:cNvSpPr/>
          <p:nvPr/>
        </p:nvSpPr>
        <p:spPr>
          <a:xfrm>
            <a:off x="4320000" y="4593960"/>
            <a:ext cx="19436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CFR String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1728000" y="3460320"/>
            <a:ext cx="19436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3.1. Hypothesis + entities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1728000" y="4396320"/>
            <a:ext cx="194364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3.2. CFR String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2952000" y="5616000"/>
            <a:ext cx="1943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5.1 Goals / Commands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5184000" y="5688000"/>
            <a:ext cx="122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5.2 State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6"/>
          <p:cNvSpPr/>
          <p:nvPr/>
        </p:nvSpPr>
        <p:spPr>
          <a:xfrm>
            <a:off x="6192000" y="6696000"/>
            <a:ext cx="1511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6.1 Commands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6192000" y="5904000"/>
            <a:ext cx="122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6.2 State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2018-05-09T15:33:45Z</dcterms:created>
  <dc:creator/>
  <dc:description/>
  <dc:language>es-ES</dc:language>
  <cp:lastModifiedBy/>
  <dcterms:modified xsi:type="dcterms:W3CDTF">2018-05-09T15:57:12Z</dcterms:modified>
  <cp:revision>5</cp:revision>
  <dc:subject/>
  <dc:title/>
</cp:coreProperties>
</file>