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777F6535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0" r:id="rId6"/>
    <p:sldId id="257" r:id="rId7"/>
    <p:sldId id="258" r:id="rId8"/>
    <p:sldId id="261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 BAR" id="{3E4D1F86-3572-4178-8B90-CBD44043F4C4}">
          <p14:sldIdLst>
            <p14:sldId id="256"/>
          </p14:sldIdLst>
        </p14:section>
        <p14:section name="Pantalla principal" id="{11C1F6E2-7B51-4AE4-975E-C67C7407A42F}">
          <p14:sldIdLst>
            <p14:sldId id="262"/>
            <p14:sldId id="264"/>
            <p14:sldId id="265"/>
          </p14:sldIdLst>
        </p14:section>
        <p14:section name="Vista Crear tarea" id="{5C16A4E4-C736-4C14-8E76-9B30925A4EB2}">
          <p14:sldIdLst>
            <p14:sldId id="260"/>
          </p14:sldIdLst>
        </p14:section>
        <p14:section name="Vista todas las tareas" id="{AC3FFF0C-A66D-49F0-95E8-BCEBE5D607A9}">
          <p14:sldIdLst>
            <p14:sldId id="257"/>
          </p14:sldIdLst>
        </p14:section>
        <p14:section name="Categoria" id="{6E1DC5DB-0B7E-47AB-B0EC-AB56571AD1FA}">
          <p14:sldIdLst>
            <p14:sldId id="258"/>
          </p14:sldIdLst>
        </p14:section>
        <p14:section name="Prioridades" id="{C0B30DAD-47E4-455D-AD10-E305F28BD23B}">
          <p14:sldIdLst>
            <p14:sldId id="261"/>
          </p14:sldIdLst>
        </p14:section>
        <p14:section name="Por estado" id="{33A56AC5-3EBF-4504-BEB0-231DC815495C}">
          <p14:sldIdLst>
            <p14:sldId id="267"/>
          </p14:sldIdLst>
        </p14:section>
        <p14:section name="Configuracion" id="{BF10E66B-0599-4868-9F9F-BA442839ED6D}">
          <p14:sldIdLst>
            <p14:sldId id="268"/>
          </p14:sldIdLst>
        </p14:section>
        <p14:section name="Notificación" id="{F727A875-3AA8-48BF-A4DB-7680B08188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5F416-BCD5-192D-D59C-DC68CAB0C94C}" name="Andres Felipe  Martinez Henao" initials="AM" userId="S::f.martinez5@utp.edu.co::cf30ace8-34a1-4671-af82-85446a58319f" providerId="AD"/>
  <p188:author id="{D025BA68-3F76-601D-C171-8E160B9D175B}" name="andres felipe martinez henao" initials="am" userId="0fdce9a793085e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6"/>
    <a:srgbClr val="F1E9E6"/>
    <a:srgbClr val="010101"/>
    <a:srgbClr val="4FC3F7"/>
    <a:srgbClr val="FFE800"/>
    <a:srgbClr val="FF4C4C"/>
    <a:srgbClr val="FFF099"/>
    <a:srgbClr val="338FC2"/>
    <a:srgbClr val="68B1F4"/>
    <a:srgbClr val="90C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0553" autoAdjust="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martinez henao" userId="0fdce9a793085e1e" providerId="LiveId" clId="{9716454F-F13D-4ED7-9F25-607F2B49C811}"/>
    <pc:docChg chg="modSld">
      <pc:chgData name="andres felipe martinez henao" userId="0fdce9a793085e1e" providerId="LiveId" clId="{9716454F-F13D-4ED7-9F25-607F2B49C811}" dt="2024-10-17T04:41:00.242" v="3" actId="207"/>
      <pc:docMkLst>
        <pc:docMk/>
      </pc:docMkLst>
      <pc:sldChg chg="modSp mod">
        <pc:chgData name="andres felipe martinez henao" userId="0fdce9a793085e1e" providerId="LiveId" clId="{9716454F-F13D-4ED7-9F25-607F2B49C811}" dt="2024-10-17T04:41:00.242" v="3" actId="207"/>
        <pc:sldMkLst>
          <pc:docMk/>
          <pc:sldMk cId="592554847" sldId="258"/>
        </pc:sldMkLst>
        <pc:spChg chg="mod">
          <ac:chgData name="andres felipe martinez henao" userId="0fdce9a793085e1e" providerId="LiveId" clId="{9716454F-F13D-4ED7-9F25-607F2B49C811}" dt="2024-10-17T04:41:00.242" v="3" actId="207"/>
          <ac:spMkLst>
            <pc:docMk/>
            <pc:sldMk cId="592554847" sldId="258"/>
            <ac:spMk id="7" creationId="{273018A8-E9F7-2689-81FC-A6B1CB507458}"/>
          </ac:spMkLst>
        </pc:spChg>
      </pc:sldChg>
      <pc:sldChg chg="modSp mod">
        <pc:chgData name="andres felipe martinez henao" userId="0fdce9a793085e1e" providerId="LiveId" clId="{9716454F-F13D-4ED7-9F25-607F2B49C811}" dt="2024-10-17T04:39:10.328" v="0" actId="207"/>
        <pc:sldMkLst>
          <pc:docMk/>
          <pc:sldMk cId="522194473" sldId="262"/>
        </pc:sldMkLst>
        <pc:spChg chg="mod">
          <ac:chgData name="andres felipe martinez henao" userId="0fdce9a793085e1e" providerId="LiveId" clId="{9716454F-F13D-4ED7-9F25-607F2B49C811}" dt="2024-10-17T04:39:10.328" v="0" actId="207"/>
          <ac:spMkLst>
            <pc:docMk/>
            <pc:sldMk cId="522194473" sldId="262"/>
            <ac:spMk id="6" creationId="{12125515-7664-0FB3-23BE-D7F73C29F863}"/>
          </ac:spMkLst>
        </pc:spChg>
      </pc:sldChg>
      <pc:sldChg chg="modSp mod">
        <pc:chgData name="andres felipe martinez henao" userId="0fdce9a793085e1e" providerId="LiveId" clId="{9716454F-F13D-4ED7-9F25-607F2B49C811}" dt="2024-10-17T04:39:20.922" v="1" actId="207"/>
        <pc:sldMkLst>
          <pc:docMk/>
          <pc:sldMk cId="3598763038" sldId="264"/>
        </pc:sldMkLst>
        <pc:spChg chg="mod">
          <ac:chgData name="andres felipe martinez henao" userId="0fdce9a793085e1e" providerId="LiveId" clId="{9716454F-F13D-4ED7-9F25-607F2B49C811}" dt="2024-10-17T04:39:20.922" v="1" actId="207"/>
          <ac:spMkLst>
            <pc:docMk/>
            <pc:sldMk cId="3598763038" sldId="264"/>
            <ac:spMk id="6" creationId="{8D7F302C-76A3-1569-045C-633FE730FA2F}"/>
          </ac:spMkLst>
        </pc:spChg>
      </pc:sldChg>
      <pc:sldChg chg="modSp mod">
        <pc:chgData name="andres felipe martinez henao" userId="0fdce9a793085e1e" providerId="LiveId" clId="{9716454F-F13D-4ED7-9F25-607F2B49C811}" dt="2024-10-17T04:39:40.365" v="2" actId="207"/>
        <pc:sldMkLst>
          <pc:docMk/>
          <pc:sldMk cId="4095271877" sldId="265"/>
        </pc:sldMkLst>
        <pc:spChg chg="mod">
          <ac:chgData name="andres felipe martinez henao" userId="0fdce9a793085e1e" providerId="LiveId" clId="{9716454F-F13D-4ED7-9F25-607F2B49C811}" dt="2024-10-17T04:39:40.365" v="2" actId="207"/>
          <ac:spMkLst>
            <pc:docMk/>
            <pc:sldMk cId="4095271877" sldId="265"/>
            <ac:spMk id="7" creationId="{29B1CD8F-8A58-B976-B095-F149E389B831}"/>
          </ac:spMkLst>
        </pc:spChg>
      </pc:sldChg>
    </pc:docChg>
  </pc:docChgLst>
  <pc:docChgLst>
    <pc:chgData name="andres felipe martinez henao" userId="0fdce9a793085e1e" providerId="LiveId" clId="{2B8B7581-24B0-45AE-B98A-9012FAB33ED1}"/>
    <pc:docChg chg="undo redo custSel modSld">
      <pc:chgData name="andres felipe martinez henao" userId="0fdce9a793085e1e" providerId="LiveId" clId="{2B8B7581-24B0-45AE-B98A-9012FAB33ED1}" dt="2024-11-02T17:31:39.977" v="5" actId="1076"/>
      <pc:docMkLst>
        <pc:docMk/>
      </pc:docMkLst>
      <pc:sldChg chg="addSp delSp modSp mod">
        <pc:chgData name="andres felipe martinez henao" userId="0fdce9a793085e1e" providerId="LiveId" clId="{2B8B7581-24B0-45AE-B98A-9012FAB33ED1}" dt="2024-11-02T17:31:39.977" v="5" actId="1076"/>
        <pc:sldMkLst>
          <pc:docMk/>
          <pc:sldMk cId="3287619798" sldId="267"/>
        </pc:sldMkLst>
        <pc:grpChg chg="mod">
          <ac:chgData name="andres felipe martinez henao" userId="0fdce9a793085e1e" providerId="LiveId" clId="{2B8B7581-24B0-45AE-B98A-9012FAB33ED1}" dt="2024-11-02T17:31:39.977" v="5" actId="1076"/>
          <ac:grpSpMkLst>
            <pc:docMk/>
            <pc:sldMk cId="3287619798" sldId="267"/>
            <ac:grpSpMk id="3" creationId="{1253BBC5-8A13-35E7-9CB2-DCD0E470381E}"/>
          </ac:grpSpMkLst>
        </pc:grpChg>
        <pc:grpChg chg="add del">
          <ac:chgData name="andres felipe martinez henao" userId="0fdce9a793085e1e" providerId="LiveId" clId="{2B8B7581-24B0-45AE-B98A-9012FAB33ED1}" dt="2024-11-02T17:31:38.835" v="4" actId="478"/>
          <ac:grpSpMkLst>
            <pc:docMk/>
            <pc:sldMk cId="3287619798" sldId="267"/>
            <ac:grpSpMk id="33" creationId="{6E386C1F-B905-A679-02C4-F329CB74232B}"/>
          </ac:grpSpMkLst>
        </pc:grpChg>
      </pc:sldChg>
    </pc:docChg>
  </pc:docChgLst>
</pc:chgInfo>
</file>

<file path=ppt/comments/modernComment_104_777F65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8A4D13-43C5-45ED-8E59-E6D6F0C9C54B}" authorId="{55A5F416-BCD5-192D-D59C-DC68CAB0C94C}" status="resolved" created="2024-09-22T23:53:56.3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37685" sldId="260"/>
      <ac:spMk id="29" creationId="{DA389D38-D480-B7BA-44BE-FEFADD5C0CDA}"/>
    </ac:deMkLst>
    <p188:txBody>
      <a:bodyPr/>
      <a:lstStyle/>
      <a:p>
        <a:r>
          <a:rPr lang="es-419"/>
          <a:t>Revisar formato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3T19:14:16.916" authorId="{55A5F416-BCD5-192D-D59C-DC68CAB0C94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C90D-3FAF-437A-A775-97B2260FD027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B6F-134E-41F5-B3AD-D2AD34072A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69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841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712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00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93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Barra de navegación</a:t>
            </a:r>
            <a:br>
              <a:rPr lang="es-ES"/>
            </a:br>
            <a:br>
              <a:rPr lang="es-ES"/>
            </a:br>
            <a:r>
              <a:rPr lang="es-ES"/>
              <a:t>2.15 cm</a:t>
            </a:r>
          </a:p>
          <a:p>
            <a:r>
              <a:rPr lang="es-419"/>
              <a:t>3.57 cm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210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426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Vista de todas las tareas</a:t>
            </a:r>
            <a:br>
              <a:rPr lang="es-ES" dirty="0"/>
            </a:br>
            <a:r>
              <a:rPr lang="es-ES" dirty="0"/>
              <a:t>Sin completar </a:t>
            </a:r>
            <a:br>
              <a:rPr lang="es-ES" dirty="0"/>
            </a:br>
            <a:r>
              <a:rPr lang="es-ES" dirty="0"/>
              <a:t>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1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Tarea 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75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6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1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04E2-EC59-2733-3FA8-46F48916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983B3-0DA9-6F7C-DE01-D164C51E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DFA29-49F8-5A02-22A7-9AE490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FC873-1822-9A89-69AB-4F231E4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2E5CC-8B1D-1507-3EE7-BE01CA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4738-D04E-8E9A-BF95-F4AD1CB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E4AC3-EE73-FCA3-BF1C-F88E2EDD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2E03-4B82-446C-1429-29F80C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29F17-6482-36A6-FC3A-A083BFE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99CA-C1CF-064A-41C0-D504278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62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B9110-B355-1FBA-793A-5D7EFA2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8223A-CD46-DDB4-E3D0-8D2B9A5F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4188F-4613-D571-A3CC-CA91687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C3AE2-41BB-717F-210F-A78D840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E1B7-41C0-824C-8957-7A98776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4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2422-DDC6-100C-3546-DE1F772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817F-9FD6-568E-1FF0-717AE57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9FCBF-1950-41D4-92D2-78DFFA9D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4D5E-5686-8987-B677-91CD52C4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C8A71-815C-0C82-661D-0D72200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7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032-EBCD-D722-B751-24A2C3E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C7E22-0DEA-5D98-AA2B-81C3B5E2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59D0-7950-E705-96B1-7D458F1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B01-5C09-284C-2081-AF11AC9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F802A-E655-1C75-9469-DE2124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86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E7C9-81B5-C7B7-BE65-A357F08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2BFD-4301-0889-526B-A8AC94DE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9DC4-40CA-2456-185C-036EB8B4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766A-28AC-8F14-29B7-5C5FCD5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E422E-75D5-25E4-52ED-CBDF40D1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0994A-4A42-97DF-6F6A-0FD91CF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7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F364-4721-A383-36AF-DF0164D7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3EC06-C88E-1907-FB35-DA477259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E795-C856-DF0D-7742-9ABDEF66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477BB-403A-9312-5D30-328718A7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98FE5-A9D9-6D87-686D-EAC141D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67C75-605C-A923-B737-DE391BB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60B03-4F43-A88A-5E20-87B7F1A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87954-9FDA-4198-29C5-7183F31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5D4B2-51EF-BF8E-716F-E53FAD3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3D1B-D81E-F736-4E92-99C71597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330D6B-F730-41A8-475B-9607E59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F55C1-A8AD-4F3E-F3E6-12F43C0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7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51EC5-D53A-7E7F-7A1F-8C1C27B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83E033-DAF6-011C-3565-FB90402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D7182-1D8E-4AC3-195C-023BF8AF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1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BA8-2F23-0738-D601-F9D9071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0E5E-0E79-0D2E-099B-A4B10AC8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28AB-EC65-8E87-FEDC-20DD5BE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0DC91-8425-7BDA-A047-105906A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1A8CA-ACE7-AE70-F94F-7888592F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A519-619D-2AA4-CF73-5F4551B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0464-6AF6-00C0-4A3A-1C54AD4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A582B-F7D4-D652-7E7F-8C6FDF3F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5D49-08B6-87C1-BCFE-C39E196C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6667F-D6B4-2B59-301B-6A6E0B5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7F98-C811-1B33-093F-0D6F104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DB192-19D5-0C44-4B7D-E042230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7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8CA6-AFF5-302E-5F14-C16C0AA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259FE-D11E-FADB-5503-7721F4C8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7CE9B-7EE2-CB27-A62C-7FE7B28F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91FFD-C5EE-ED54-4CCF-777E2E22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1340-695A-2042-74CB-3F0ED8A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12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.svg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18" Type="http://schemas.openxmlformats.org/officeDocument/2006/relationships/slide" Target="slide8.xml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17" Type="http://schemas.openxmlformats.org/officeDocument/2006/relationships/slide" Target="slide7.xml"/><Relationship Id="rId2" Type="http://schemas.openxmlformats.org/officeDocument/2006/relationships/notesSlide" Target="../notesSlides/notesSlide4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8.svg"/><Relationship Id="rId23" Type="http://schemas.openxmlformats.org/officeDocument/2006/relationships/image" Target="../media/image2.svg"/><Relationship Id="rId10" Type="http://schemas.openxmlformats.org/officeDocument/2006/relationships/slide" Target="slide3.xml"/><Relationship Id="rId19" Type="http://schemas.openxmlformats.org/officeDocument/2006/relationships/slide" Target="slide9.xml"/><Relationship Id="rId4" Type="http://schemas.openxmlformats.org/officeDocument/2006/relationships/image" Target="../media/image14.sv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.svg"/><Relationship Id="rId3" Type="http://schemas.microsoft.com/office/2018/10/relationships/comments" Target="../comments/modernComment_104_777F6535.xml"/><Relationship Id="rId7" Type="http://schemas.openxmlformats.org/officeDocument/2006/relationships/slide" Target="slide7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5.xml"/><Relationship Id="rId5" Type="http://schemas.openxmlformats.org/officeDocument/2006/relationships/image" Target="../media/image20.svg"/><Relationship Id="rId10" Type="http://schemas.openxmlformats.org/officeDocument/2006/relationships/slide" Target="slide10.xml"/><Relationship Id="rId4" Type="http://schemas.openxmlformats.org/officeDocument/2006/relationships/image" Target="../media/image19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Insignia de segui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76295DE-5DF5-3BB8-2CA9-A8CB88B4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70CDA0D-B782-139A-8A38-9993FDB45DB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13472FA-2C6F-4765-4F6D-B0EE4FFAD5D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243E908-9B37-2891-F1CB-3DE9C913C87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4" name="Rectángulo: esquinas redondeadas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6891110-6186-5CEC-86E8-9375D5FF8A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5" name="Rectángulo: esquinas redondeadas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B697E9D-3261-1A43-4BC7-2C62B62DD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6" name="Rectángulo: esquinas redondeadas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3CC401-023D-018B-CB96-2ED4FF4A5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7" name="Rectángulo: esquinas redondeadas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C9D89AB-C470-C0E0-D7B1-7449CB5CB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8" name="Rectángulo: esquinas redondeadas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2466CC0-AD8B-45E2-F165-B2F6E096E0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1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F14D13-0926-F6F3-E18F-4714AE133D4A}"/>
              </a:ext>
            </a:extLst>
          </p:cNvPr>
          <p:cNvSpPr/>
          <p:nvPr/>
        </p:nvSpPr>
        <p:spPr>
          <a:xfrm>
            <a:off x="3563967" y="119962"/>
            <a:ext cx="439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3C6D61-2FCD-2C93-8DB4-29864A8AA921}"/>
              </a:ext>
            </a:extLst>
          </p:cNvPr>
          <p:cNvSpPr/>
          <p:nvPr/>
        </p:nvSpPr>
        <p:spPr>
          <a:xfrm>
            <a:off x="3032567" y="1724628"/>
            <a:ext cx="6771190" cy="1704372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441A58-F2B2-939E-4D75-D20C26BC15DD}"/>
              </a:ext>
            </a:extLst>
          </p:cNvPr>
          <p:cNvSpPr txBox="1"/>
          <p:nvPr/>
        </p:nvSpPr>
        <p:spPr>
          <a:xfrm>
            <a:off x="3252486" y="1932972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Notificaciones</a:t>
            </a:r>
          </a:p>
          <a:p>
            <a:endParaRPr lang="es-ES" sz="2400" dirty="0"/>
          </a:p>
          <a:p>
            <a:r>
              <a:rPr lang="es-ES" sz="2400" dirty="0"/>
              <a:t>Recordatorios</a:t>
            </a:r>
            <a:endParaRPr lang="es-419" sz="2400" dirty="0"/>
          </a:p>
        </p:txBody>
      </p:sp>
      <p:pic>
        <p:nvPicPr>
          <p:cNvPr id="22" name="Gráfico 21" descr="Alternar con relleno sólido">
            <a:extLst>
              <a:ext uri="{FF2B5EF4-FFF2-40B4-BE49-F238E27FC236}">
                <a16:creationId xmlns:a16="http://schemas.microsoft.com/office/drawing/2014/main" id="{616D60CD-885B-7690-E179-3918C51A2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50751"/>
          <a:stretch/>
        </p:blipFill>
        <p:spPr>
          <a:xfrm>
            <a:off x="7847067" y="1781299"/>
            <a:ext cx="1312366" cy="646328"/>
          </a:xfrm>
          <a:prstGeom prst="rect">
            <a:avLst/>
          </a:prstGeom>
        </p:spPr>
      </p:pic>
      <p:pic>
        <p:nvPicPr>
          <p:cNvPr id="26" name="Gráfico 25" descr="Alternar con relleno sólido">
            <a:extLst>
              <a:ext uri="{FF2B5EF4-FFF2-40B4-BE49-F238E27FC236}">
                <a16:creationId xmlns:a16="http://schemas.microsoft.com/office/drawing/2014/main" id="{54B6D580-B42D-8BE0-5F1F-694688613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0422"/>
          <a:stretch/>
        </p:blipFill>
        <p:spPr>
          <a:xfrm>
            <a:off x="7847067" y="2600556"/>
            <a:ext cx="1314000" cy="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DFBC6C-334E-0CF1-902F-8B031EDFCD6C}"/>
              </a:ext>
            </a:extLst>
          </p:cNvPr>
          <p:cNvSpPr/>
          <p:nvPr/>
        </p:nvSpPr>
        <p:spPr>
          <a:xfrm>
            <a:off x="4247147" y="322729"/>
            <a:ext cx="5690938" cy="2554940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2EB64-40D8-906D-0339-D427351E9C87}"/>
              </a:ext>
            </a:extLst>
          </p:cNvPr>
          <p:cNvSpPr txBox="1"/>
          <p:nvPr/>
        </p:nvSpPr>
        <p:spPr>
          <a:xfrm>
            <a:off x="4355431" y="322729"/>
            <a:ext cx="569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¡Tienes una tarea por vencer!</a:t>
            </a:r>
          </a:p>
          <a:p>
            <a:r>
              <a:rPr lang="es-ES" b="1" dirty="0"/>
              <a:t>Tarea:</a:t>
            </a:r>
            <a:r>
              <a:rPr lang="es-ES" dirty="0"/>
              <a:t> Finalizar informe de ventas</a:t>
            </a:r>
            <a:br>
              <a:rPr lang="es-ES" dirty="0"/>
            </a:br>
            <a:r>
              <a:rPr lang="es-ES" b="1" dirty="0"/>
              <a:t>Fecha de vencimiento:</a:t>
            </a:r>
            <a:r>
              <a:rPr lang="es-ES" dirty="0"/>
              <a:t> 25 de septiembre de 2024, 5:00 p.m.</a:t>
            </a:r>
          </a:p>
          <a:p>
            <a:r>
              <a:rPr lang="es-ES" dirty="0"/>
              <a:t>Recuerda completar esta tarea a tiempo para evitar retrasos.</a:t>
            </a:r>
          </a:p>
          <a:p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55A66B4-05D0-2EC4-F3BF-68B353A3D2B7}"/>
              </a:ext>
            </a:extLst>
          </p:cNvPr>
          <p:cNvSpPr/>
          <p:nvPr/>
        </p:nvSpPr>
        <p:spPr>
          <a:xfrm>
            <a:off x="4820653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Completada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C78372-FBCE-CF88-D3B1-AC0799311C30}"/>
              </a:ext>
            </a:extLst>
          </p:cNvPr>
          <p:cNvSpPr/>
          <p:nvPr/>
        </p:nvSpPr>
        <p:spPr>
          <a:xfrm>
            <a:off x="7379369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Aplazada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3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420CF5E3-8201-748F-CC53-2971993BE28E}"/>
              </a:ext>
            </a:extLst>
          </p:cNvPr>
          <p:cNvGrpSpPr/>
          <p:nvPr/>
        </p:nvGrpSpPr>
        <p:grpSpPr>
          <a:xfrm>
            <a:off x="2675965" y="906124"/>
            <a:ext cx="4026987" cy="5462730"/>
            <a:chOff x="2675965" y="906124"/>
            <a:chExt cx="4026987" cy="546273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3E032EB-9694-FC2A-1C7A-F1032109AC35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9144AA7-F585-29D4-D5C7-9FB18A820B9E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5449533-9354-87DF-1D7C-29A3A40DCD15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1A69750-06FD-FAE7-2506-B476D18127F1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E95113C-2B71-5EE0-D210-7B0C85553623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39320A-8BDD-EB49-F34A-C67904C2E56B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6ECF4CBE-1AAA-69FE-5CA1-3CF8EA7EDEBE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15CD17F-3B94-6538-3D13-68D54F5D8E37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472C35-AEAF-0012-6A8A-376D8D0FBC43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24508DC-6B2A-817C-E1D8-5163E57D266F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3158FAF6-2CB0-94DF-52CE-B75EB68BF206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AAB8FDF-E0FE-B3EE-B693-7463A8A9959C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DD5F293-AB70-8666-9E63-A2D70FD4AE8E}"/>
              </a:ext>
            </a:extLst>
          </p:cNvPr>
          <p:cNvGrpSpPr/>
          <p:nvPr/>
        </p:nvGrpSpPr>
        <p:grpSpPr>
          <a:xfrm>
            <a:off x="7410843" y="906124"/>
            <a:ext cx="4026987" cy="5462730"/>
            <a:chOff x="2675965" y="906124"/>
            <a:chExt cx="4026987" cy="5462730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1F860CE-17AB-5CB6-88C5-53CF61B72F67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0AD3E0FB-1616-FD91-2925-B0BFF9445669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52D5AD0-ACDE-F9F5-522B-F1B9AA4A2951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44FD543-CB3A-16B4-647D-62A8CA2E30C9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DC1B3E9-F2C0-CC27-9375-27887DECB078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174563CC-9396-4EF7-DAD3-E6A9BD18C2D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EFAEC8D-6ED1-E9E2-434F-EDE4556FBD1C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25D44148-28B0-792C-5B83-2B05C4ED5774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2668150-1FAE-A5BC-E14B-F1CA0933E564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79CBFDF-8445-E59C-8F76-13FC6E293F55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98495328-8F71-4249-158B-F6691B8C298B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3866AAC7-785B-9058-2D69-7BB34AE1AB8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F57B075-7B14-95BC-789D-097E7BE3BA1D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9D1265E1-B7F4-B6C1-4F64-C8B7EC9AD700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70" name="Rectángulo: esquinas redondeadas 6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3C267E-F494-61C9-5236-006E70CB44E8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71" name="Gráfico 70" descr="Icono de menú de hamburguesa contorno">
                <a:extLst>
                  <a:ext uri="{FF2B5EF4-FFF2-40B4-BE49-F238E27FC236}">
                    <a16:creationId xmlns:a16="http://schemas.microsoft.com/office/drawing/2014/main" id="{B8C1FB22-799C-6F61-CD4F-297F78D22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C7FB51E-87B7-6C97-BF54-E356FF3DF08D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Lista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EFC0F89-E5DE-E867-1B9C-97F3C856B118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67" name="Rectángulo: esquinas redondeadas 6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6D3482E-8DDD-F633-5139-6D5C46CFE4B9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AB24C25-B1B1-BB07-5E96-53F09821CB37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69" name="Gráfico 68" descr="Calendario giratorio con relleno sólido">
                <a:extLst>
                  <a:ext uri="{FF2B5EF4-FFF2-40B4-BE49-F238E27FC236}">
                    <a16:creationId xmlns:a16="http://schemas.microsoft.com/office/drawing/2014/main" id="{517053C6-374A-6200-379F-9A41B89A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E4828B85-CC4B-55CE-9E4A-C616A5AA38C9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64" name="Rectángulo: esquinas redondeadas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B688D9-95BC-F01B-B654-C98599948CDF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BA808E83-A738-646C-90FB-4CE21115365B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66" name="Gráfico 65" descr="Calendario giratorio con relleno sólido">
                <a:extLst>
                  <a:ext uri="{FF2B5EF4-FFF2-40B4-BE49-F238E27FC236}">
                    <a16:creationId xmlns:a16="http://schemas.microsoft.com/office/drawing/2014/main" id="{244FD4D0-0E63-3088-ED22-F5A8FF84E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EB8BD6A-1AD1-BD0D-2816-94F9C45F3854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C441A05-F4A3-3BCB-C6F7-9F16D15FDDD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63C5E1-F56A-2A30-73C4-361577AB1D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2125515-7664-0FB3-23BE-D7F73C29F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D0A2BE8-6741-F313-9DB8-B7B1B47C73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E04C84-EF15-54E4-96F5-35D7D00B0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1C5DCFE-C1F2-88CF-F6BE-03D7FACB2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0D125EC-E141-B69D-4D02-6B038A06AE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629C886C-4A42-2DF9-68A0-710433E879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922DAC1D-2E84-0F9A-E704-4BEC890A1E14}"/>
              </a:ext>
            </a:extLst>
          </p:cNvPr>
          <p:cNvGrpSpPr/>
          <p:nvPr/>
        </p:nvGrpSpPr>
        <p:grpSpPr>
          <a:xfrm>
            <a:off x="2461025" y="826993"/>
            <a:ext cx="9727275" cy="773206"/>
            <a:chOff x="2461025" y="826993"/>
            <a:chExt cx="9727275" cy="77320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950C4B0-974E-EEA9-6154-804743802773}"/>
                </a:ext>
              </a:extLst>
            </p:cNvPr>
            <p:cNvSpPr/>
            <p:nvPr/>
          </p:nvSpPr>
          <p:spPr>
            <a:xfrm>
              <a:off x="24610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Domingo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ACCE41A-0464-52BC-E969-E990DAE6D830}"/>
                </a:ext>
              </a:extLst>
            </p:cNvPr>
            <p:cNvSpPr/>
            <p:nvPr/>
          </p:nvSpPr>
          <p:spPr>
            <a:xfrm>
              <a:off x="38679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Lunes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218693-F0FA-AEC8-D658-BC04D148E7C5}"/>
                </a:ext>
              </a:extLst>
            </p:cNvPr>
            <p:cNvSpPr/>
            <p:nvPr/>
          </p:nvSpPr>
          <p:spPr>
            <a:xfrm>
              <a:off x="52748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Martes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CD0C486-E051-8887-F55C-18EB375BF842}"/>
                </a:ext>
              </a:extLst>
            </p:cNvPr>
            <p:cNvSpPr/>
            <p:nvPr/>
          </p:nvSpPr>
          <p:spPr>
            <a:xfrm>
              <a:off x="66817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Miércoles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A32A2E8-96C1-362A-6663-3E3DB5E20EB7}"/>
                </a:ext>
              </a:extLst>
            </p:cNvPr>
            <p:cNvSpPr/>
            <p:nvPr/>
          </p:nvSpPr>
          <p:spPr>
            <a:xfrm>
              <a:off x="80886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Jueves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A622B7C-7EC7-1F9D-D54A-86C3A5EA7F3A}"/>
                </a:ext>
              </a:extLst>
            </p:cNvPr>
            <p:cNvSpPr/>
            <p:nvPr/>
          </p:nvSpPr>
          <p:spPr>
            <a:xfrm>
              <a:off x="94955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Viernes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5FDC1CD-1395-9A57-80A3-DF898D095482}"/>
                </a:ext>
              </a:extLst>
            </p:cNvPr>
            <p:cNvSpPr/>
            <p:nvPr/>
          </p:nvSpPr>
          <p:spPr>
            <a:xfrm>
              <a:off x="109024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Sabado</a:t>
              </a:r>
              <a:endParaRPr lang="es-ES" sz="1600" dirty="0"/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B7A7135-E874-B5D9-5B78-02A6656F0414}"/>
              </a:ext>
            </a:extLst>
          </p:cNvPr>
          <p:cNvGrpSpPr/>
          <p:nvPr/>
        </p:nvGrpSpPr>
        <p:grpSpPr>
          <a:xfrm>
            <a:off x="5274825" y="1750375"/>
            <a:ext cx="1346387" cy="1127294"/>
            <a:chOff x="5274825" y="1750375"/>
            <a:chExt cx="1346387" cy="1127294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86EB4153-4F61-E389-AD25-877B874423BD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A79387E-46CD-441D-31CD-7CCBC37EAD94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6B272A3F-654E-8F37-D767-D4AAADB96506}"/>
              </a:ext>
            </a:extLst>
          </p:cNvPr>
          <p:cNvGrpSpPr/>
          <p:nvPr/>
        </p:nvGrpSpPr>
        <p:grpSpPr>
          <a:xfrm>
            <a:off x="8088625" y="1750375"/>
            <a:ext cx="1346387" cy="1127294"/>
            <a:chOff x="5274825" y="1750375"/>
            <a:chExt cx="1346387" cy="1127294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302B236E-C6CE-BC77-6474-F191A9FE38F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97E26A16-9930-1B50-715D-AA9055F18347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EDC5BFE-00C7-8449-346F-E7CFBA3D35A8}"/>
              </a:ext>
            </a:extLst>
          </p:cNvPr>
          <p:cNvGrpSpPr/>
          <p:nvPr/>
        </p:nvGrpSpPr>
        <p:grpSpPr>
          <a:xfrm>
            <a:off x="10902425" y="1750375"/>
            <a:ext cx="1346387" cy="1127294"/>
            <a:chOff x="5274825" y="1750375"/>
            <a:chExt cx="1346387" cy="1127294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46D88BC-962A-9FFD-0C7E-4A666DC4BE0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2E1D4FF-8498-4517-0404-F35EEE108402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C17C9E0-11C8-4009-ACB2-CD29CEEB6E72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77FE18F-D201-D8C1-761F-B133E5E090F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31" name="Rectángulo: esquinas redondeadas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119E4E-25F9-94ED-383B-5C85544062CB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2" name="Gráfico 31" descr="Icono de menú de hamburguesa contorno">
                <a:extLst>
                  <a:ext uri="{FF2B5EF4-FFF2-40B4-BE49-F238E27FC236}">
                    <a16:creationId xmlns:a16="http://schemas.microsoft.com/office/drawing/2014/main" id="{E9ED9703-BED2-64C0-E710-E16C5FC70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92109AD-8640-2726-BEB1-CF5507286E7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ysClr val="windowText" lastClr="000000"/>
                    </a:solidFill>
                  </a:rPr>
                  <a:t>Lista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DDB7D38-1E8F-6FEF-5A6A-9B646BF8A72A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28" name="Rectángulo: esquinas redondeadas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1BA7FF-1155-B2FF-4D5B-BA8402ADE8F6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47C977B-B945-966F-132B-8B8D76C1590E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Semanal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Gráfico 29" descr="Calendario giratorio con relleno sólido">
                <a:extLst>
                  <a:ext uri="{FF2B5EF4-FFF2-40B4-BE49-F238E27FC236}">
                    <a16:creationId xmlns:a16="http://schemas.microsoft.com/office/drawing/2014/main" id="{D4FB098E-B1D5-32DB-BEED-3484A57A8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E2C90E9-F48B-A2CA-FC86-D44567FD2B56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25" name="Rectángulo: esquinas redondeadas 2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FE5D23-35C8-C6AF-F058-0DDA1B6E6759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B90538-12CA-8776-5A0F-6BF693BF10E2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27" name="Gráfico 26" descr="Calendario giratorio con relleno sólido">
                <a:extLst>
                  <a:ext uri="{FF2B5EF4-FFF2-40B4-BE49-F238E27FC236}">
                    <a16:creationId xmlns:a16="http://schemas.microsoft.com/office/drawing/2014/main" id="{BEF23B4B-F9A3-F338-E0F9-500CCB9F8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A980DA9-B285-1B1F-F905-8328FC223539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A106220-9314-472F-C7C4-FEB703E603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6E8C21B-F61D-52A1-269C-2FF978EC16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D7F302C-76A3-1569-045C-633FE730FA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BAB2354-D1A7-33F4-AC9A-10FF80DB2D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A16A99C-D696-99CE-40DF-A6BD741021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4CED430-CC9E-9DE4-D248-4959176403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3DFE81E-CAE6-389B-B0BC-02F7F316D6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F7ADB923-A12B-4696-9014-AEC82CEFEE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1E72DD3-2FE1-B195-4AB5-1A278B055F40}"/>
              </a:ext>
            </a:extLst>
          </p:cNvPr>
          <p:cNvSpPr txBox="1">
            <a:spLocks/>
          </p:cNvSpPr>
          <p:nvPr/>
        </p:nvSpPr>
        <p:spPr>
          <a:xfrm>
            <a:off x="3378097" y="849598"/>
            <a:ext cx="3986784" cy="57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SEPTIEMBRE</a:t>
            </a:r>
          </a:p>
        </p:txBody>
      </p:sp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B2494006-DC70-65C5-7639-353CD6117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039424"/>
              </p:ext>
            </p:extLst>
          </p:nvPr>
        </p:nvGraphicFramePr>
        <p:xfrm>
          <a:off x="2661979" y="1429219"/>
          <a:ext cx="6220900" cy="40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Lu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Ju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Vi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C3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pic>
        <p:nvPicPr>
          <p:cNvPr id="14" name="Gráfico 13" descr="Signo de intercalación hacia la izquierda con relleno sólido">
            <a:extLst>
              <a:ext uri="{FF2B5EF4-FFF2-40B4-BE49-F238E27FC236}">
                <a16:creationId xmlns:a16="http://schemas.microsoft.com/office/drawing/2014/main" id="{022FE4F1-8F7C-7DB7-57E6-03228324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6118" y="617784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intercalación hacia la derecha con relleno sólido">
            <a:extLst>
              <a:ext uri="{FF2B5EF4-FFF2-40B4-BE49-F238E27FC236}">
                <a16:creationId xmlns:a16="http://schemas.microsoft.com/office/drawing/2014/main" id="{1AB709AD-61DA-5A8D-3B17-57944DF1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280" y="617784"/>
            <a:ext cx="914400" cy="914400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40B46338-A032-A802-0673-CE13C3B07617}"/>
              </a:ext>
            </a:extLst>
          </p:cNvPr>
          <p:cNvGrpSpPr/>
          <p:nvPr/>
        </p:nvGrpSpPr>
        <p:grpSpPr>
          <a:xfrm>
            <a:off x="9204858" y="1955409"/>
            <a:ext cx="2718192" cy="3608360"/>
            <a:chOff x="9204858" y="1955409"/>
            <a:chExt cx="2718192" cy="360836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5344AA4D-F380-C682-6D6E-7EFBC5E08AD3}"/>
                </a:ext>
              </a:extLst>
            </p:cNvPr>
            <p:cNvGrpSpPr/>
            <p:nvPr/>
          </p:nvGrpSpPr>
          <p:grpSpPr>
            <a:xfrm>
              <a:off x="9204858" y="1955409"/>
              <a:ext cx="2471225" cy="3608360"/>
              <a:chOff x="9720775" y="1983545"/>
              <a:chExt cx="1386673" cy="3608360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A318748-3247-E770-949B-40F3C05D6126}"/>
                  </a:ext>
                </a:extLst>
              </p:cNvPr>
              <p:cNvSpPr/>
              <p:nvPr/>
            </p:nvSpPr>
            <p:spPr>
              <a:xfrm>
                <a:off x="9720775" y="1983545"/>
                <a:ext cx="1341197" cy="787790"/>
              </a:xfrm>
              <a:prstGeom prst="rect">
                <a:avLst/>
              </a:prstGeom>
              <a:solidFill>
                <a:srgbClr val="FF4C4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CA6C49B-614D-3251-99CC-E35F3B2B208C}"/>
                  </a:ext>
                </a:extLst>
              </p:cNvPr>
              <p:cNvSpPr/>
              <p:nvPr/>
            </p:nvSpPr>
            <p:spPr>
              <a:xfrm>
                <a:off x="9743513" y="2923735"/>
                <a:ext cx="1341197" cy="787790"/>
              </a:xfrm>
              <a:prstGeom prst="rect">
                <a:avLst/>
              </a:prstGeom>
              <a:solidFill>
                <a:srgbClr val="FFE8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0F90BC1-BB42-3623-905C-F4880977EE6B}"/>
                  </a:ext>
                </a:extLst>
              </p:cNvPr>
              <p:cNvSpPr/>
              <p:nvPr/>
            </p:nvSpPr>
            <p:spPr>
              <a:xfrm>
                <a:off x="9743513" y="3863925"/>
                <a:ext cx="1341197" cy="787790"/>
              </a:xfrm>
              <a:prstGeom prst="rect">
                <a:avLst/>
              </a:prstGeom>
              <a:solidFill>
                <a:srgbClr val="4CAF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7F777C-875F-F4BA-6E2B-AF84DAB4C871}"/>
                  </a:ext>
                </a:extLst>
              </p:cNvPr>
              <p:cNvSpPr/>
              <p:nvPr/>
            </p:nvSpPr>
            <p:spPr>
              <a:xfrm>
                <a:off x="9766251" y="4804115"/>
                <a:ext cx="1341197" cy="787790"/>
              </a:xfrm>
              <a:prstGeom prst="rect">
                <a:avLst/>
              </a:prstGeom>
              <a:solidFill>
                <a:srgbClr val="4FC3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1951506-0074-D855-2473-86E014FB30B7}"/>
                </a:ext>
              </a:extLst>
            </p:cNvPr>
            <p:cNvGrpSpPr/>
            <p:nvPr/>
          </p:nvGrpSpPr>
          <p:grpSpPr>
            <a:xfrm>
              <a:off x="9232653" y="1987452"/>
              <a:ext cx="2690397" cy="3511338"/>
              <a:chOff x="9232653" y="1987452"/>
              <a:chExt cx="2690397" cy="3511338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3D41C66A-2BCE-6387-AFDB-51C5C146A6BC}"/>
                  </a:ext>
                </a:extLst>
              </p:cNvPr>
              <p:cNvGrpSpPr/>
              <p:nvPr/>
            </p:nvGrpSpPr>
            <p:grpSpPr>
              <a:xfrm>
                <a:off x="9245380" y="1987452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62DF76C-E08D-46D2-7286-DF3160490BE6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A3E2C14-5B75-2A9F-1D2B-D7245AB2792E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ACFF6CAB-6486-E6F1-91E4-1BE80CD74B85}"/>
                  </a:ext>
                </a:extLst>
              </p:cNvPr>
              <p:cNvGrpSpPr/>
              <p:nvPr/>
            </p:nvGrpSpPr>
            <p:grpSpPr>
              <a:xfrm>
                <a:off x="9232653" y="291737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40F46C6-37F6-C379-FA39-5A7BA2EE90CB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1487FC3-DFE2-170C-3E35-17C795940DB7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49E7A24F-F24E-8A73-93E3-BE1990B987D4}"/>
                  </a:ext>
                </a:extLst>
              </p:cNvPr>
              <p:cNvGrpSpPr/>
              <p:nvPr/>
            </p:nvGrpSpPr>
            <p:grpSpPr>
              <a:xfrm>
                <a:off x="9245380" y="3835789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6BBEE40-AEF9-E88A-8A22-EC550367E3D2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7B0C8D3D-41F2-CCB4-5FDC-44FAC0DB9D23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17C4FFFC-293F-E935-26DE-684081E6961F}"/>
                  </a:ext>
                </a:extLst>
              </p:cNvPr>
              <p:cNvGrpSpPr/>
              <p:nvPr/>
            </p:nvGrpSpPr>
            <p:grpSpPr>
              <a:xfrm>
                <a:off x="9251412" y="479775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AAEE7ACB-D8EF-5E0C-5BC8-A509DEBC10DC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C68585CB-CF74-36B7-F382-97D7B8105C3A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</p:grp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FD9E616-AFE5-762D-0813-0795385911FE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B0BC9D53-8E20-67AA-6CAB-6388E5F2573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58" name="Rectángulo: esquinas redondeadas 5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1552C9-679F-E948-2EF6-FDA10D2A2ECA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59" name="Gráfico 58" descr="Icono de menú de hamburguesa contorno">
                <a:extLst>
                  <a:ext uri="{FF2B5EF4-FFF2-40B4-BE49-F238E27FC236}">
                    <a16:creationId xmlns:a16="http://schemas.microsoft.com/office/drawing/2014/main" id="{F00543E4-AF0E-3295-51BC-551CB766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CF0E869-3274-B503-C06F-4C1C42F8643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Lista</a:t>
                </a:r>
                <a:endParaRPr lang="es-419" dirty="0"/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289DC7B-106D-FB8B-91AD-BECE0C52EAC4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55" name="Rectángulo: esquinas redondeadas 5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66A114F-8FB9-7441-CD0E-A66D311CE1E3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3182281-D091-2ABB-E750-F6C687870424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57" name="Gráfico 56" descr="Calendario giratorio con relleno sólido">
                <a:extLst>
                  <a:ext uri="{FF2B5EF4-FFF2-40B4-BE49-F238E27FC236}">
                    <a16:creationId xmlns:a16="http://schemas.microsoft.com/office/drawing/2014/main" id="{32123845-8DD1-3361-7D25-F3E9F80C7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961D35F-0E83-8707-B393-91390C1177C0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52" name="Rectángulo: esquinas redondeadas 5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CC176D-8DDB-BAB7-FEFD-8B3730142341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4BB20A-079F-F7FF-ED5E-A56853C26ECE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Mensual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Gráfico 53" descr="Calendario giratorio con relleno sólido">
                <a:extLst>
                  <a:ext uri="{FF2B5EF4-FFF2-40B4-BE49-F238E27FC236}">
                    <a16:creationId xmlns:a16="http://schemas.microsoft.com/office/drawing/2014/main" id="{4D7D3F53-5BED-8428-505F-A9D34A740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3ED8872-A119-F665-A897-FCB4866C1F9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9A1CC0B-E940-249E-F46D-1DEAE5517B9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16FB278-767A-D81B-EA0D-31EB029951F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9B1CD8F-8A58-B976-B095-F149E389B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1F10E40-6D58-45FC-406C-45D0C0DE49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457EB6C-4B95-0897-2740-4ED5DCE8E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A303E1F-F7D4-CD5B-F2F9-2A0B099F6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37" name="Rectángulo: esquinas redondeadas 36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F1C6B91-895A-77AF-ECCA-25926AB481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9" name="Gráfico 38" descr="Insignia de seguir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8BD43438-6082-42DA-92A0-DBF39F086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0C0B5-8ECD-EB58-BACE-B20AB435FE46}"/>
              </a:ext>
            </a:extLst>
          </p:cNvPr>
          <p:cNvSpPr txBox="1"/>
          <p:nvPr/>
        </p:nvSpPr>
        <p:spPr>
          <a:xfrm>
            <a:off x="2608729" y="322729"/>
            <a:ext cx="28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nueva Tarea</a:t>
            </a:r>
            <a:endParaRPr lang="es-419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983147-34DF-9B65-1526-4EED247E2CD4}"/>
              </a:ext>
            </a:extLst>
          </p:cNvPr>
          <p:cNvSpPr/>
          <p:nvPr/>
        </p:nvSpPr>
        <p:spPr>
          <a:xfrm>
            <a:off x="2897840" y="927848"/>
            <a:ext cx="3896855" cy="5796509"/>
          </a:xfrm>
          <a:prstGeom prst="roundRect">
            <a:avLst>
              <a:gd name="adj" fmla="val 84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9A70C-62A2-6DB5-7A6C-24D35BEDFA97}"/>
              </a:ext>
            </a:extLst>
          </p:cNvPr>
          <p:cNvSpPr txBox="1"/>
          <p:nvPr/>
        </p:nvSpPr>
        <p:spPr>
          <a:xfrm>
            <a:off x="3200401" y="1112230"/>
            <a:ext cx="8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A9F808-071E-6ECD-16E0-526D75FCB6C8}"/>
              </a:ext>
            </a:extLst>
          </p:cNvPr>
          <p:cNvSpPr/>
          <p:nvPr/>
        </p:nvSpPr>
        <p:spPr>
          <a:xfrm>
            <a:off x="3200401" y="1481562"/>
            <a:ext cx="2783542" cy="800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A58217-0302-AE85-DC98-475F1CB250F4}"/>
              </a:ext>
            </a:extLst>
          </p:cNvPr>
          <p:cNvSpPr txBox="1"/>
          <p:nvPr/>
        </p:nvSpPr>
        <p:spPr>
          <a:xfrm>
            <a:off x="3173506" y="228838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4A637C-0E8F-1B7D-CB1B-373D1DD1AE17}"/>
              </a:ext>
            </a:extLst>
          </p:cNvPr>
          <p:cNvSpPr/>
          <p:nvPr/>
        </p:nvSpPr>
        <p:spPr>
          <a:xfrm>
            <a:off x="3201141" y="2657715"/>
            <a:ext cx="2782800" cy="1117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429AA-8622-30B7-AE1D-638AAE31AB9C}"/>
              </a:ext>
            </a:extLst>
          </p:cNvPr>
          <p:cNvSpPr txBox="1"/>
          <p:nvPr/>
        </p:nvSpPr>
        <p:spPr>
          <a:xfrm>
            <a:off x="3200401" y="3833466"/>
            <a:ext cx="24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vencimiento</a:t>
            </a:r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CDD3DF-6B68-9CA1-E4DF-A978601B2C6E}"/>
              </a:ext>
            </a:extLst>
          </p:cNvPr>
          <p:cNvSpPr/>
          <p:nvPr/>
        </p:nvSpPr>
        <p:spPr>
          <a:xfrm>
            <a:off x="3200401" y="4235024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8541D9-42DA-456A-D654-B282717D86C0}"/>
              </a:ext>
            </a:extLst>
          </p:cNvPr>
          <p:cNvSpPr txBox="1"/>
          <p:nvPr/>
        </p:nvSpPr>
        <p:spPr>
          <a:xfrm>
            <a:off x="3200399" y="4663080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Prioridad</a:t>
            </a:r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06A26FD-5CB3-CCF3-66B6-8C871E24E65F}"/>
              </a:ext>
            </a:extLst>
          </p:cNvPr>
          <p:cNvSpPr/>
          <p:nvPr/>
        </p:nvSpPr>
        <p:spPr>
          <a:xfrm>
            <a:off x="3200399" y="4988483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4B16F9-782B-C8F1-F64F-0495F254A246}"/>
              </a:ext>
            </a:extLst>
          </p:cNvPr>
          <p:cNvSpPr txBox="1"/>
          <p:nvPr/>
        </p:nvSpPr>
        <p:spPr>
          <a:xfrm>
            <a:off x="3173506" y="5416539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Categoria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77F01F-8980-63D7-5FC7-DDBD05A6137C}"/>
              </a:ext>
            </a:extLst>
          </p:cNvPr>
          <p:cNvSpPr/>
          <p:nvPr/>
        </p:nvSpPr>
        <p:spPr>
          <a:xfrm>
            <a:off x="3200399" y="5741942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634836E-73D7-60B8-BC6E-4AC5BFC8404F}"/>
              </a:ext>
            </a:extLst>
          </p:cNvPr>
          <p:cNvSpPr/>
          <p:nvPr/>
        </p:nvSpPr>
        <p:spPr>
          <a:xfrm>
            <a:off x="3173506" y="6149114"/>
            <a:ext cx="1676413" cy="4162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tarea</a:t>
            </a:r>
            <a:endParaRPr lang="es-419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389D38-D480-B7BA-44BE-FEFADD5C0CDA}"/>
              </a:ext>
            </a:extLst>
          </p:cNvPr>
          <p:cNvSpPr txBox="1"/>
          <p:nvPr/>
        </p:nvSpPr>
        <p:spPr>
          <a:xfrm>
            <a:off x="3254375" y="425998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/>
              <a:t>yyyy</a:t>
            </a:r>
            <a:r>
              <a:rPr lang="es-419" sz="1800" dirty="0"/>
              <a:t>/mm/</a:t>
            </a:r>
            <a:r>
              <a:rPr lang="es-419" sz="1800" dirty="0" err="1"/>
              <a:t>dd</a:t>
            </a:r>
            <a:endParaRPr lang="es-419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29E72-7F4D-F0F6-1F2D-27B513C16A52}"/>
              </a:ext>
            </a:extLst>
          </p:cNvPr>
          <p:cNvSpPr txBox="1"/>
          <p:nvPr/>
        </p:nvSpPr>
        <p:spPr>
          <a:xfrm>
            <a:off x="3286312" y="4974905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</a:t>
            </a:r>
            <a:endParaRPr lang="es-419" dirty="0"/>
          </a:p>
        </p:txBody>
      </p:sp>
      <p:pic>
        <p:nvPicPr>
          <p:cNvPr id="24" name="Gráfico 23" descr="Calendario giratorio con relleno sólido">
            <a:extLst>
              <a:ext uri="{FF2B5EF4-FFF2-40B4-BE49-F238E27FC236}">
                <a16:creationId xmlns:a16="http://schemas.microsoft.com/office/drawing/2014/main" id="{E004D647-71AC-47CB-C629-E2C66C2A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151" y="4225805"/>
            <a:ext cx="369332" cy="3693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99F684-93E1-3949-B2F5-1860F9C583A8}"/>
              </a:ext>
            </a:extLst>
          </p:cNvPr>
          <p:cNvSpPr/>
          <p:nvPr/>
        </p:nvSpPr>
        <p:spPr>
          <a:xfrm>
            <a:off x="4983217" y="6160008"/>
            <a:ext cx="1676413" cy="4162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Cancelar</a:t>
            </a:r>
            <a:endParaRPr lang="es-419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02C9AE-0338-6B4B-047A-1FFC74FE20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A0445C5-A1B3-10FA-69C6-D4994D656D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8353DE-A1D4-661C-BEE8-94A45F3256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AF0B13-6C95-30D4-998A-B2753EFDD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05C6F1B-9BE6-F074-861B-F277F7002F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79D28E-31A3-8D3F-18C2-419CA12F6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190065-1CEB-821D-C592-2913D962E1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310FEF8-CEC0-2833-108E-41F05240D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6" name="Gráfico 35" descr="Insignia de seguir con relleno sólido">
            <a:hlinkClick r:id="rId11" action="ppaction://hlinksldjump"/>
            <a:extLst>
              <a:ext uri="{FF2B5EF4-FFF2-40B4-BE49-F238E27FC236}">
                <a16:creationId xmlns:a16="http://schemas.microsoft.com/office/drawing/2014/main" id="{0A85E36E-7FEF-F636-D54B-D22A3BEED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5" y="322729"/>
            <a:ext cx="26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Todas las tareas</a:t>
            </a:r>
            <a:endParaRPr lang="es-419" sz="2400" b="1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3C7A33E-B869-A32D-E239-9180FA78FC54}"/>
              </a:ext>
            </a:extLst>
          </p:cNvPr>
          <p:cNvGrpSpPr/>
          <p:nvPr/>
        </p:nvGrpSpPr>
        <p:grpSpPr>
          <a:xfrm>
            <a:off x="2675966" y="906124"/>
            <a:ext cx="5795683" cy="5045752"/>
            <a:chOff x="2810435" y="833718"/>
            <a:chExt cx="5795683" cy="504575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E9179AE-2D22-2E6C-DC1B-FDBE77313D9A}"/>
                </a:ext>
              </a:extLst>
            </p:cNvPr>
            <p:cNvGrpSpPr/>
            <p:nvPr/>
          </p:nvGrpSpPr>
          <p:grpSpPr>
            <a:xfrm>
              <a:off x="2810435" y="833718"/>
              <a:ext cx="5795683" cy="2447364"/>
              <a:chOff x="2810435" y="833718"/>
              <a:chExt cx="5795683" cy="2447364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1EC6A5E-989E-CD1D-0C98-1CF404F2DBBB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8DFE29-A490-03CC-AB41-7EFEED30ECCE}"/>
                </a:ext>
              </a:extLst>
            </p:cNvPr>
            <p:cNvGrpSpPr/>
            <p:nvPr/>
          </p:nvGrpSpPr>
          <p:grpSpPr>
            <a:xfrm>
              <a:off x="2810435" y="3432106"/>
              <a:ext cx="5795683" cy="2447364"/>
              <a:chOff x="2810435" y="833718"/>
              <a:chExt cx="5795683" cy="2447364"/>
            </a:xfrm>
            <a:solidFill>
              <a:srgbClr val="F3F4F6"/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798F4D3-4C1B-5FC2-099D-7A4FC74E2689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rgbClr val="F3F4F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ACEA9E-E45B-DBBB-A315-810438473BDC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422CE36-15BD-F6B8-B930-E32567700C39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88B0143-0F8A-1E69-0C6E-9BE199A568F6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CC119185-1B0F-17F5-13EB-514A505DB7E1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ysClr val="windowText" lastClr="000000"/>
                    </a:solidFill>
                  </a:rPr>
                  <a:t>✔Completada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1058BD-CB94-5D89-6DEE-59E450CBEE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6AC40B-00CF-B7A8-3978-6586B717012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7B497EC-B1E8-DBE5-2275-BB948C767A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8F2E94C-0602-FC16-AA48-29662A6BF0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2BD77AC-69FD-3CCE-F06D-2D7A5025F7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6CFBE6-5878-0C55-EE34-0A41C39839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87062D-58E1-8EE0-99DE-690780965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6A127B-F515-64A9-7747-2BC516DA5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11" name="Gráfico 10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847AAB6-C5DB-FE07-74D7-0A291F9A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6" y="32272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Categorías</a:t>
            </a:r>
            <a:endParaRPr lang="es-419" sz="2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D992A2-06D3-DDC8-6DA6-BAA19C237CF5}"/>
              </a:ext>
            </a:extLst>
          </p:cNvPr>
          <p:cNvGrpSpPr/>
          <p:nvPr/>
        </p:nvGrpSpPr>
        <p:grpSpPr>
          <a:xfrm>
            <a:off x="2862820" y="1089429"/>
            <a:ext cx="4826643" cy="2606271"/>
            <a:chOff x="2862820" y="1089429"/>
            <a:chExt cx="4826643" cy="260627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1EC6A5E-989E-CD1D-0C98-1CF404F2DBBB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163DE06-DCA8-E8B4-0A30-12307C34A9C3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60B8EBD-AA62-768E-972C-679F9787E2BE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8095CC5-B2BE-D599-8EA5-47B7A2A3AD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399A8E4-9BB1-D807-8D08-643AA62D1E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3BB6A35-9A7B-148F-CD60-45BC7D5EB2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A725F-F4E6-C4C5-2CAD-423448C451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018A8-E9F7-2689-81FC-A6B1CB5074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FFF63A-5B26-7684-161B-4003176928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4E032B-AEAD-3ED6-1A6F-09BB6128E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C7B26B9-84DE-FE07-3A48-43B0EECCC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8" name="Gráfico 2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3F992359-A314-42D6-1B2E-0237C9064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EF8F3-2904-9852-DF94-D1A6070A9367}"/>
              </a:ext>
            </a:extLst>
          </p:cNvPr>
          <p:cNvGrpSpPr/>
          <p:nvPr/>
        </p:nvGrpSpPr>
        <p:grpSpPr>
          <a:xfrm>
            <a:off x="2862820" y="3879005"/>
            <a:ext cx="4826643" cy="2606271"/>
            <a:chOff x="2862820" y="1089429"/>
            <a:chExt cx="4826643" cy="260627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ABB87F0-9FEE-57A4-F556-2E4D32A3A5AF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4BB3AA3-882E-3D12-D581-6E7C4FD514D4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E07C04-9364-C546-72A8-EC5AE7C6821C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E2F7FD9-2F46-244B-382E-73186136B503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84470EF3-C26D-4EBB-BF13-5F19F2A13B01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63765A29-1505-39D6-A737-E5497ADF5915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3322AB6-0757-512B-9923-307EE20D13A5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59255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Prioridad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Critica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Urgente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Normal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67000" y="4488540"/>
            <a:ext cx="8247258" cy="1048794"/>
            <a:chOff x="3191716" y="1256256"/>
            <a:chExt cx="8247258" cy="1048794"/>
          </a:xfrm>
          <a:solidFill>
            <a:srgbClr val="4FC3F7">
              <a:alpha val="98000"/>
            </a:srgbClr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191716" y="1288725"/>
              <a:ext cx="3935506" cy="940372"/>
              <a:chOff x="3191716" y="1288725"/>
              <a:chExt cx="3935506" cy="940372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191716" y="1288725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Baja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42339-D1DE-0EDD-4356-37799D64F5F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FECDDF0-446B-297E-8B3D-CA93A4E794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43AE79C-63F8-6390-4DB2-D30E94790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66DBAB-502B-91FD-B0CD-76444EDEE3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E7D309-3F94-87C4-0650-B58E8A6AE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505545-8ECE-3973-1F9A-FC540D98DC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A25CD9-A9DC-A966-71BA-DDF576FDC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98558A-7188-914B-7563-4DE32B17C5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0" name="Gráfico 39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0369EBF8-F84A-0EDA-7699-6123CDA87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Estado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Estado: Aplazada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Culminada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75965" y="3400648"/>
            <a:ext cx="8238293" cy="1048794"/>
            <a:chOff x="3200681" y="1256256"/>
            <a:chExt cx="8238293" cy="1048794"/>
          </a:xfrm>
          <a:solidFill>
            <a:srgbClr val="4A90E2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Comenzadas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4406D6C-407A-6FCB-12BD-51AF4775A490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3692AE2-86C9-9A37-92D2-EE207E3CF6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91F5E8E2-F3A4-CC70-F1CB-96401C9656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43" name="Rectángulo: esquinas redondeadas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2FDCCF-6781-DCA7-C787-4B5B4F9176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44" name="Rectángulo: esquinas redondeadas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2DCDD0-76F8-17DD-B133-28A18AAB55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45" name="Rectángulo: esquinas redondeadas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A0AEF7-D105-028D-D5C1-E094D3473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46" name="Rectángulo: esquinas redondeadas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B0F095D-D561-628A-E4F8-3F4DAE3CA2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47" name="Rectángulo: esquinas redondeadas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A23F3AA-944F-933B-BF54-EE66EC2A0D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8" name="Gráfico 4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2EEE04EC-1F44-353D-8E45-3F5691A9A6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579</Words>
  <Application>Microsoft Office PowerPoint</Application>
  <PresentationFormat>Panorámica</PresentationFormat>
  <Paragraphs>262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martinez henao</dc:creator>
  <cp:lastModifiedBy>Andres Felipe  Martinez Henao</cp:lastModifiedBy>
  <cp:revision>13</cp:revision>
  <dcterms:created xsi:type="dcterms:W3CDTF">2024-09-17T23:30:54Z</dcterms:created>
  <dcterms:modified xsi:type="dcterms:W3CDTF">2024-11-02T17:31:46Z</dcterms:modified>
</cp:coreProperties>
</file>