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4_777F6535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4" r:id="rId4"/>
    <p:sldId id="265" r:id="rId5"/>
    <p:sldId id="260" r:id="rId6"/>
    <p:sldId id="257" r:id="rId7"/>
    <p:sldId id="258" r:id="rId8"/>
    <p:sldId id="261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V BAR" id="{3E4D1F86-3572-4178-8B90-CBD44043F4C4}">
          <p14:sldIdLst>
            <p14:sldId id="256"/>
          </p14:sldIdLst>
        </p14:section>
        <p14:section name="Pantalla principal" id="{11C1F6E2-7B51-4AE4-975E-C67C7407A42F}">
          <p14:sldIdLst>
            <p14:sldId id="262"/>
            <p14:sldId id="264"/>
            <p14:sldId id="265"/>
          </p14:sldIdLst>
        </p14:section>
        <p14:section name="Vista Crear tarea" id="{5C16A4E4-C736-4C14-8E76-9B30925A4EB2}">
          <p14:sldIdLst>
            <p14:sldId id="260"/>
          </p14:sldIdLst>
        </p14:section>
        <p14:section name="Vista todas las tareas" id="{AC3FFF0C-A66D-49F0-95E8-BCEBE5D607A9}">
          <p14:sldIdLst>
            <p14:sldId id="257"/>
          </p14:sldIdLst>
        </p14:section>
        <p14:section name="Categoria" id="{6E1DC5DB-0B7E-47AB-B0EC-AB56571AD1FA}">
          <p14:sldIdLst>
            <p14:sldId id="258"/>
          </p14:sldIdLst>
        </p14:section>
        <p14:section name="Prioridades" id="{C0B30DAD-47E4-455D-AD10-E305F28BD23B}">
          <p14:sldIdLst>
            <p14:sldId id="261"/>
          </p14:sldIdLst>
        </p14:section>
        <p14:section name="Por estado" id="{33A56AC5-3EBF-4504-BEB0-231DC815495C}">
          <p14:sldIdLst>
            <p14:sldId id="267"/>
          </p14:sldIdLst>
        </p14:section>
        <p14:section name="Configuracion" id="{BF10E66B-0599-4868-9F9F-BA442839ED6D}">
          <p14:sldIdLst>
            <p14:sldId id="268"/>
          </p14:sldIdLst>
        </p14:section>
        <p14:section name="Notificación" id="{F727A875-3AA8-48BF-A4DB-7680B0818810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A5F416-BCD5-192D-D59C-DC68CAB0C94C}" name="Andres Felipe  Martinez Henao" initials="AM" userId="S::f.martinez5@utp.edu.co::cf30ace8-34a1-4671-af82-85446a58319f" providerId="AD"/>
  <p188:author id="{D025BA68-3F76-601D-C171-8E160B9D175B}" name="andres felipe martinez henao" initials="am" userId="0fdce9a793085e1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6"/>
    <a:srgbClr val="F1E9E6"/>
    <a:srgbClr val="010101"/>
    <a:srgbClr val="4FC3F7"/>
    <a:srgbClr val="FFE800"/>
    <a:srgbClr val="FF4C4C"/>
    <a:srgbClr val="FFF099"/>
    <a:srgbClr val="338FC2"/>
    <a:srgbClr val="68B1F4"/>
    <a:srgbClr val="90C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90553" autoAdjust="0"/>
  </p:normalViewPr>
  <p:slideViewPr>
    <p:cSldViewPr snapToGrid="0">
      <p:cViewPr varScale="1">
        <p:scale>
          <a:sx n="75" d="100"/>
          <a:sy n="75" d="100"/>
        </p:scale>
        <p:origin x="468" y="6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felipe martinez henao" userId="0fdce9a793085e1e" providerId="LiveId" clId="{9716454F-F13D-4ED7-9F25-607F2B49C811}"/>
    <pc:docChg chg="modSld">
      <pc:chgData name="andres felipe martinez henao" userId="0fdce9a793085e1e" providerId="LiveId" clId="{9716454F-F13D-4ED7-9F25-607F2B49C811}" dt="2024-10-17T04:41:00.242" v="3" actId="207"/>
      <pc:docMkLst>
        <pc:docMk/>
      </pc:docMkLst>
      <pc:sldChg chg="modSp mod">
        <pc:chgData name="andres felipe martinez henao" userId="0fdce9a793085e1e" providerId="LiveId" clId="{9716454F-F13D-4ED7-9F25-607F2B49C811}" dt="2024-10-17T04:41:00.242" v="3" actId="207"/>
        <pc:sldMkLst>
          <pc:docMk/>
          <pc:sldMk cId="592554847" sldId="258"/>
        </pc:sldMkLst>
        <pc:spChg chg="mod">
          <ac:chgData name="andres felipe martinez henao" userId="0fdce9a793085e1e" providerId="LiveId" clId="{9716454F-F13D-4ED7-9F25-607F2B49C811}" dt="2024-10-17T04:41:00.242" v="3" actId="207"/>
          <ac:spMkLst>
            <pc:docMk/>
            <pc:sldMk cId="592554847" sldId="258"/>
            <ac:spMk id="7" creationId="{273018A8-E9F7-2689-81FC-A6B1CB507458}"/>
          </ac:spMkLst>
        </pc:spChg>
      </pc:sldChg>
      <pc:sldChg chg="modSp mod">
        <pc:chgData name="andres felipe martinez henao" userId="0fdce9a793085e1e" providerId="LiveId" clId="{9716454F-F13D-4ED7-9F25-607F2B49C811}" dt="2024-10-17T04:39:10.328" v="0" actId="207"/>
        <pc:sldMkLst>
          <pc:docMk/>
          <pc:sldMk cId="522194473" sldId="262"/>
        </pc:sldMkLst>
        <pc:spChg chg="mod">
          <ac:chgData name="andres felipe martinez henao" userId="0fdce9a793085e1e" providerId="LiveId" clId="{9716454F-F13D-4ED7-9F25-607F2B49C811}" dt="2024-10-17T04:39:10.328" v="0" actId="207"/>
          <ac:spMkLst>
            <pc:docMk/>
            <pc:sldMk cId="522194473" sldId="262"/>
            <ac:spMk id="6" creationId="{12125515-7664-0FB3-23BE-D7F73C29F863}"/>
          </ac:spMkLst>
        </pc:spChg>
      </pc:sldChg>
      <pc:sldChg chg="modSp mod">
        <pc:chgData name="andres felipe martinez henao" userId="0fdce9a793085e1e" providerId="LiveId" clId="{9716454F-F13D-4ED7-9F25-607F2B49C811}" dt="2024-10-17T04:39:20.922" v="1" actId="207"/>
        <pc:sldMkLst>
          <pc:docMk/>
          <pc:sldMk cId="3598763038" sldId="264"/>
        </pc:sldMkLst>
        <pc:spChg chg="mod">
          <ac:chgData name="andres felipe martinez henao" userId="0fdce9a793085e1e" providerId="LiveId" clId="{9716454F-F13D-4ED7-9F25-607F2B49C811}" dt="2024-10-17T04:39:20.922" v="1" actId="207"/>
          <ac:spMkLst>
            <pc:docMk/>
            <pc:sldMk cId="3598763038" sldId="264"/>
            <ac:spMk id="6" creationId="{8D7F302C-76A3-1569-045C-633FE730FA2F}"/>
          </ac:spMkLst>
        </pc:spChg>
      </pc:sldChg>
      <pc:sldChg chg="modSp mod">
        <pc:chgData name="andres felipe martinez henao" userId="0fdce9a793085e1e" providerId="LiveId" clId="{9716454F-F13D-4ED7-9F25-607F2B49C811}" dt="2024-10-17T04:39:40.365" v="2" actId="207"/>
        <pc:sldMkLst>
          <pc:docMk/>
          <pc:sldMk cId="4095271877" sldId="265"/>
        </pc:sldMkLst>
        <pc:spChg chg="mod">
          <ac:chgData name="andres felipe martinez henao" userId="0fdce9a793085e1e" providerId="LiveId" clId="{9716454F-F13D-4ED7-9F25-607F2B49C811}" dt="2024-10-17T04:39:40.365" v="2" actId="207"/>
          <ac:spMkLst>
            <pc:docMk/>
            <pc:sldMk cId="4095271877" sldId="265"/>
            <ac:spMk id="7" creationId="{29B1CD8F-8A58-B976-B095-F149E389B831}"/>
          </ac:spMkLst>
        </pc:spChg>
      </pc:sldChg>
    </pc:docChg>
  </pc:docChgLst>
</pc:chgInfo>
</file>

<file path=ppt/comments/modernComment_104_777F653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C8A4D13-43C5-45ED-8E59-E6D6F0C9C54B}" authorId="{55A5F416-BCD5-192D-D59C-DC68CAB0C94C}" status="resolved" created="2024-09-22T23:53:56.37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04837685" sldId="260"/>
      <ac:spMk id="29" creationId="{DA389D38-D480-B7BA-44BE-FEFADD5C0CDA}"/>
    </ac:deMkLst>
    <p188:txBody>
      <a:bodyPr/>
      <a:lstStyle/>
      <a:p>
        <a:r>
          <a:rPr lang="es-419"/>
          <a:t>Revisar formato
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9-23T19:14:16.916" authorId="{55A5F416-BCD5-192D-D59C-DC68CAB0C94C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EC90D-3FAF-437A-A775-97B2260FD027}" type="datetimeFigureOut">
              <a:rPr lang="es-419" smtClean="0"/>
              <a:t>16/10/2024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FB6F-134E-41F5-B3AD-D2AD34072AE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4769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8416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10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712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11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1300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8937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Barra de navegación</a:t>
            </a:r>
            <a:br>
              <a:rPr lang="es-ES"/>
            </a:br>
            <a:br>
              <a:rPr lang="es-ES"/>
            </a:br>
            <a:r>
              <a:rPr lang="es-ES"/>
              <a:t>2.15 cm</a:t>
            </a:r>
          </a:p>
          <a:p>
            <a:r>
              <a:rPr lang="es-419"/>
              <a:t>3.57 cm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5210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34263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034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Vista de todas las tareas</a:t>
            </a:r>
            <a:br>
              <a:rPr lang="es-ES" dirty="0"/>
            </a:br>
            <a:r>
              <a:rPr lang="es-ES" dirty="0"/>
              <a:t>Sin completar </a:t>
            </a:r>
            <a:br>
              <a:rPr lang="es-ES" dirty="0"/>
            </a:br>
            <a:r>
              <a:rPr lang="es-ES" dirty="0"/>
              <a:t>No completada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6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914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Tarea no completada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7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8759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8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662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9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1911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904E2-EC59-2733-3FA8-46F48916F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B983B3-0DA9-6F7C-DE01-D164C51EB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DFA29-49F8-5A02-22A7-9AE4907E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16/10/2024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FFC873-1822-9A89-69AB-4F231E47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2E5CC-8B1D-1507-3EE7-BE01CA6D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1130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A4738-D04E-8E9A-BF95-F4AD1CB7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0E4AC3-EE73-FCA3-BF1C-F88E2EDD7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782E03-4B82-446C-1429-29F80CF4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16/10/2024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29F17-6482-36A6-FC3A-A083BFE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8C99CA-C1CF-064A-41C0-D5042780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7621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3B9110-B355-1FBA-793A-5D7EFA21A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38223A-CD46-DDB4-E3D0-8D2B9A5F7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74188F-4613-D571-A3CC-CA916870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16/10/2024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C3AE2-41BB-717F-210F-A78D8407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A0E1B7-41C0-824C-8957-7A98776F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6149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C2422-DDC6-100C-3546-DE1F7726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7817F-9FD6-568E-1FF0-717AE57C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9FCBF-1950-41D4-92D2-78DFFA9D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16/10/2024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14D5E-5686-8987-B677-91CD52C4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4C8A71-815C-0C82-661D-0D72200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177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F0032-EBCD-D722-B751-24A2C3E4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9C7E22-0DEA-5D98-AA2B-81C3B5E2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59D0-7950-E705-96B1-7D458F14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16/10/2024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6A0B01-5C09-284C-2081-AF11AC96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0F802A-E655-1C75-9469-DE21248F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866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7E7C9-81B5-C7B7-BE65-A357F08D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D2BFD-4301-0889-526B-A8AC94DE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6F9DC4-40CA-2456-185C-036EB8B43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E6766A-28AC-8F14-29B7-5C5FCD5F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16/10/2024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E422E-75D5-25E4-52ED-CBDF40D1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20994A-4A42-97DF-6F6A-0FD91CFF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9273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EF364-4721-A383-36AF-DF0164D7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63EC06-C88E-1907-FB35-DA477259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8BE795-C856-DF0D-7742-9ABDEF665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2477BB-403A-9312-5D30-328718A7E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398FE5-A9D9-6D87-686D-EAC141D98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A67C75-605C-A923-B737-DE391BB4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16/10/2024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660B03-4F43-A88A-5E20-87B7F1A0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F87954-9FDA-4198-29C5-7183F31D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2408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5D4B2-51EF-BF8E-716F-E53FAD3A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263D1B-D81E-F736-4E92-99C71597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16/10/2024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330D6B-F730-41A8-475B-9607E59D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3F55C1-A8AD-4F3E-F3E6-12F43C0D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873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D51EC5-D53A-7E7F-7A1F-8C1C27BA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16/10/2024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83E033-DAF6-011C-3565-FB904021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3D7182-1D8E-4AC3-195C-023BF8AF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613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DBA8-2F23-0738-D601-F9D9071A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690E5E-0E79-0D2E-099B-A4B10AC8D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D328AB-EC65-8E87-FEDC-20DD5BEDC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A0DC91-8425-7BDA-A047-105906AC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16/10/2024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F1A8CA-ACE7-AE70-F94F-7888592F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35A519-619D-2AA4-CF73-5F4551B1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338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D0464-6AF6-00C0-4A3A-1C54AD41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8A582B-F7D4-D652-7E7F-8C6FDF3F1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335D49-08B6-87C1-BCFE-C39E196CC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56667F-D6B4-2B59-301B-6A6E0B5C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16/10/2024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F57F98-C811-1B33-093F-0D6F1047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7DB192-19D5-0C44-4B7D-E0422307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772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C48CA6-AFF5-302E-5F14-C16C0AA0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259FE-D11E-FADB-5503-7721F4C81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7CE9B-7EE2-CB27-A62C-7FE7B28F4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1FC538-35DC-4230-8357-1F07396E8063}" type="datetimeFigureOut">
              <a:rPr lang="es-419" smtClean="0"/>
              <a:t>16/10/2024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E91FFD-C5EE-ED54-4CCF-777E2E224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F1340-695A-2042-74CB-3F0ED8AD3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127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5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2.svg"/><Relationship Id="rId10" Type="http://schemas.openxmlformats.org/officeDocument/2006/relationships/slide" Target="slide10.xml"/><Relationship Id="rId4" Type="http://schemas.openxmlformats.org/officeDocument/2006/relationships/image" Target="../media/image1.png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7.xml"/><Relationship Id="rId18" Type="http://schemas.openxmlformats.org/officeDocument/2006/relationships/image" Target="../media/image1.png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12" Type="http://schemas.openxmlformats.org/officeDocument/2006/relationships/slide" Target="slide6.xml"/><Relationship Id="rId17" Type="http://schemas.openxmlformats.org/officeDocument/2006/relationships/slide" Target="slide5.xml"/><Relationship Id="rId2" Type="http://schemas.openxmlformats.org/officeDocument/2006/relationships/notesSlide" Target="../notesSlides/notesSlide2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slide" Target="slide9.xml"/><Relationship Id="rId10" Type="http://schemas.openxmlformats.org/officeDocument/2006/relationships/image" Target="../media/image7.png"/><Relationship Id="rId19" Type="http://schemas.openxmlformats.org/officeDocument/2006/relationships/image" Target="../media/image2.svg"/><Relationship Id="rId4" Type="http://schemas.openxmlformats.org/officeDocument/2006/relationships/image" Target="../media/image3.png"/><Relationship Id="rId9" Type="http://schemas.openxmlformats.org/officeDocument/2006/relationships/slide" Target="slide4.xml"/><Relationship Id="rId1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slide" Target="slide7.xml"/><Relationship Id="rId18" Type="http://schemas.openxmlformats.org/officeDocument/2006/relationships/image" Target="../media/image1.png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12" Type="http://schemas.openxmlformats.org/officeDocument/2006/relationships/slide" Target="slide6.xml"/><Relationship Id="rId17" Type="http://schemas.openxmlformats.org/officeDocument/2006/relationships/slide" Target="slide5.xml"/><Relationship Id="rId2" Type="http://schemas.openxmlformats.org/officeDocument/2006/relationships/notesSlide" Target="../notesSlides/notesSlide3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5" Type="http://schemas.openxmlformats.org/officeDocument/2006/relationships/slide" Target="slide9.xml"/><Relationship Id="rId10" Type="http://schemas.openxmlformats.org/officeDocument/2006/relationships/image" Target="../media/image7.png"/><Relationship Id="rId19" Type="http://schemas.openxmlformats.org/officeDocument/2006/relationships/image" Target="../media/image2.svg"/><Relationship Id="rId4" Type="http://schemas.openxmlformats.org/officeDocument/2006/relationships/image" Target="../media/image9.png"/><Relationship Id="rId9" Type="http://schemas.openxmlformats.org/officeDocument/2006/relationships/slide" Target="slide4.xml"/><Relationship Id="rId1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.xml"/><Relationship Id="rId18" Type="http://schemas.openxmlformats.org/officeDocument/2006/relationships/slide" Target="slide8.xml"/><Relationship Id="rId3" Type="http://schemas.openxmlformats.org/officeDocument/2006/relationships/image" Target="../media/image13.png"/><Relationship Id="rId21" Type="http://schemas.openxmlformats.org/officeDocument/2006/relationships/slide" Target="slide5.xml"/><Relationship Id="rId7" Type="http://schemas.openxmlformats.org/officeDocument/2006/relationships/slide" Target="slide2.xml"/><Relationship Id="rId12" Type="http://schemas.openxmlformats.org/officeDocument/2006/relationships/image" Target="../media/image6.svg"/><Relationship Id="rId17" Type="http://schemas.openxmlformats.org/officeDocument/2006/relationships/slide" Target="slide7.xml"/><Relationship Id="rId2" Type="http://schemas.openxmlformats.org/officeDocument/2006/relationships/notesSlide" Target="../notesSlides/notesSlide4.xml"/><Relationship Id="rId16" Type="http://schemas.openxmlformats.org/officeDocument/2006/relationships/slide" Target="slide6.xml"/><Relationship Id="rId20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5.png"/><Relationship Id="rId5" Type="http://schemas.openxmlformats.org/officeDocument/2006/relationships/image" Target="../media/image15.png"/><Relationship Id="rId15" Type="http://schemas.openxmlformats.org/officeDocument/2006/relationships/image" Target="../media/image18.svg"/><Relationship Id="rId23" Type="http://schemas.openxmlformats.org/officeDocument/2006/relationships/image" Target="../media/image2.svg"/><Relationship Id="rId10" Type="http://schemas.openxmlformats.org/officeDocument/2006/relationships/slide" Target="slide3.xml"/><Relationship Id="rId19" Type="http://schemas.openxmlformats.org/officeDocument/2006/relationships/slide" Target="slide9.xml"/><Relationship Id="rId4" Type="http://schemas.openxmlformats.org/officeDocument/2006/relationships/image" Target="../media/image14.svg"/><Relationship Id="rId9" Type="http://schemas.openxmlformats.org/officeDocument/2006/relationships/image" Target="../media/image10.svg"/><Relationship Id="rId14" Type="http://schemas.openxmlformats.org/officeDocument/2006/relationships/image" Target="../media/image17.png"/><Relationship Id="rId2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2.svg"/><Relationship Id="rId3" Type="http://schemas.microsoft.com/office/2018/10/relationships/comments" Target="../comments/modernComment_104_777F6535.xml"/><Relationship Id="rId7" Type="http://schemas.openxmlformats.org/officeDocument/2006/relationships/slide" Target="slide7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5.xml"/><Relationship Id="rId5" Type="http://schemas.openxmlformats.org/officeDocument/2006/relationships/image" Target="../media/image20.svg"/><Relationship Id="rId10" Type="http://schemas.openxmlformats.org/officeDocument/2006/relationships/slide" Target="slide10.xml"/><Relationship Id="rId4" Type="http://schemas.openxmlformats.org/officeDocument/2006/relationships/image" Target="../media/image19.png"/><Relationship Id="rId9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2.svg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2.svg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2.svg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2.svg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Insignia de seguir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B76295DE-5DF5-3BB8-2CA9-A8CB88B48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F70CDA0D-B782-139A-8A38-9993FDB45DBC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13472FA-2C6F-4765-4F6D-B0EE4FFAD5DE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6243E908-9B37-2891-F1CB-3DE9C913C87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14" name="Rectángulo: esquinas redondeadas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6891110-6186-5CEC-86E8-9375D5FF8A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15" name="Rectángulo: esquinas redondeadas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B697E9D-3261-1A43-4BC7-2C62B62DDAF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16" name="Rectángulo: esquinas redondeadas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D3CC401-023D-018B-CB96-2ED4FF4A57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7" name="Rectángulo: esquinas redondeadas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C9D89AB-C470-C0E0-D7B1-7449CB5CB7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8" name="Rectángulo: esquinas redondeadas 1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62466CC0-AD8B-45E2-F165-B2F6E096E0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617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335FE1AD-D41F-F5E6-24E7-4C091DFCAF36}"/>
              </a:ext>
            </a:extLst>
          </p:cNvPr>
          <p:cNvGrpSpPr>
            <a:grpSpLocks/>
          </p:cNvGrpSpPr>
          <p:nvPr/>
        </p:nvGrpSpPr>
        <p:grpSpPr>
          <a:xfrm>
            <a:off x="121025" y="322729"/>
            <a:ext cx="2043952" cy="5903271"/>
            <a:chOff x="121025" y="322729"/>
            <a:chExt cx="2043952" cy="5903271"/>
          </a:xfrm>
          <a:solidFill>
            <a:srgbClr val="9BA8AB"/>
          </a:solidFill>
        </p:grpSpPr>
        <p:sp>
          <p:nvSpPr>
            <p:cNvPr id="5" name="Rectángulo: esquinas redondeadas 4">
              <a:hlinkClick r:id="rId3" action="ppaction://hlinksldjump"/>
              <a:extLst>
                <a:ext uri="{FF2B5EF4-FFF2-40B4-BE49-F238E27FC236}">
                  <a16:creationId xmlns:a16="http://schemas.microsoft.com/office/drawing/2014/main" id="{4D2B8AA3-4A7C-40D9-4C6E-4A307244C91E}"/>
                </a:ext>
              </a:extLst>
            </p:cNvPr>
            <p:cNvSpPr>
              <a:spLocks/>
            </p:cNvSpPr>
            <p:nvPr/>
          </p:nvSpPr>
          <p:spPr>
            <a:xfrm>
              <a:off x="121025" y="32272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Todas las Tareas</a:t>
              </a:r>
            </a:p>
          </p:txBody>
        </p:sp>
        <p:sp>
          <p:nvSpPr>
            <p:cNvPr id="6" name="Rectángulo: esquinas redondeadas 5">
              <a:hlinkClick r:id="rId4" action="ppaction://hlinksldjump"/>
              <a:extLst>
                <a:ext uri="{FF2B5EF4-FFF2-40B4-BE49-F238E27FC236}">
                  <a16:creationId xmlns:a16="http://schemas.microsoft.com/office/drawing/2014/main" id="{59F220DD-5E05-3EE3-E382-5F178EFA9458}"/>
                </a:ext>
              </a:extLst>
            </p:cNvPr>
            <p:cNvSpPr>
              <a:spLocks/>
            </p:cNvSpPr>
            <p:nvPr/>
          </p:nvSpPr>
          <p:spPr>
            <a:xfrm>
              <a:off x="121025" y="160019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Categoría</a:t>
              </a:r>
            </a:p>
          </p:txBody>
        </p:sp>
        <p:sp>
          <p:nvSpPr>
            <p:cNvPr id="7" name="Rectángulo: esquinas redondeadas 6">
              <a:hlinkClick r:id="rId5" action="ppaction://hlinksldjump"/>
              <a:extLst>
                <a:ext uri="{FF2B5EF4-FFF2-40B4-BE49-F238E27FC236}">
                  <a16:creationId xmlns:a16="http://schemas.microsoft.com/office/drawing/2014/main" id="{6A349B76-657A-8E5B-4A6F-BE1CF1C40F03}"/>
                </a:ext>
              </a:extLst>
            </p:cNvPr>
            <p:cNvSpPr>
              <a:spLocks/>
            </p:cNvSpPr>
            <p:nvPr/>
          </p:nvSpPr>
          <p:spPr>
            <a:xfrm>
              <a:off x="121025" y="287766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Prioridad</a:t>
              </a:r>
            </a:p>
          </p:txBody>
        </p:sp>
        <p:sp>
          <p:nvSpPr>
            <p:cNvPr id="8" name="Rectángulo: esquinas redondeadas 7">
              <a:hlinkClick r:id="rId6" action="ppaction://hlinksldjump"/>
              <a:extLst>
                <a:ext uri="{FF2B5EF4-FFF2-40B4-BE49-F238E27FC236}">
                  <a16:creationId xmlns:a16="http://schemas.microsoft.com/office/drawing/2014/main" id="{4EBE6D61-71C8-DFD3-2F1A-F73A8ABB2C85}"/>
                </a:ext>
              </a:extLst>
            </p:cNvPr>
            <p:cNvSpPr>
              <a:spLocks/>
            </p:cNvSpPr>
            <p:nvPr/>
          </p:nvSpPr>
          <p:spPr>
            <a:xfrm>
              <a:off x="121025" y="4047570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Estado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64E7A3E4-106B-DDA0-8939-3656113BA54A}"/>
                </a:ext>
              </a:extLst>
            </p:cNvPr>
            <p:cNvSpPr>
              <a:spLocks/>
            </p:cNvSpPr>
            <p:nvPr/>
          </p:nvSpPr>
          <p:spPr>
            <a:xfrm>
              <a:off x="121025" y="5217471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Configuración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537EDA9-9AAC-DA48-3AD8-DE9EFAD45B9B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0530B3E-742E-5E20-C69C-1359F7994EC3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C00439E0-C75B-BFB0-AEB0-58DA490FD1D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13" name="Rectángulo: esquinas redondeadas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5253A59-0246-B14F-C2C8-F853EC944B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14" name="Rectángulo: esquinas redondeadas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4C54719-A1AF-C3F9-2206-C2A847A1E3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15" name="Rectángulo: esquinas redondeadas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A966CFB-8C69-931D-D49E-0CECE77FB8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6" name="Rectángulo: esquinas redondeadas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7C04826-3FE6-F8B6-EDF1-5759F7106A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7" name="Rectángulo: esquinas redondeadas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06464D9-C29A-F437-440E-E63B03FF66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1F14D13-0926-F6F3-E18F-4714AE133D4A}"/>
              </a:ext>
            </a:extLst>
          </p:cNvPr>
          <p:cNvSpPr/>
          <p:nvPr/>
        </p:nvSpPr>
        <p:spPr>
          <a:xfrm>
            <a:off x="3563967" y="119962"/>
            <a:ext cx="4392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Configuración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63C6D61-2FCD-2C93-8DB4-29864A8AA921}"/>
              </a:ext>
            </a:extLst>
          </p:cNvPr>
          <p:cNvSpPr/>
          <p:nvPr/>
        </p:nvSpPr>
        <p:spPr>
          <a:xfrm>
            <a:off x="3032567" y="1724628"/>
            <a:ext cx="6771190" cy="1704372"/>
          </a:xfrm>
          <a:prstGeom prst="roundRect">
            <a:avLst/>
          </a:prstGeom>
          <a:solidFill>
            <a:srgbClr val="F3F4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F441A58-F2B2-939E-4D75-D20C26BC15DD}"/>
              </a:ext>
            </a:extLst>
          </p:cNvPr>
          <p:cNvSpPr txBox="1"/>
          <p:nvPr/>
        </p:nvSpPr>
        <p:spPr>
          <a:xfrm>
            <a:off x="3252486" y="1932972"/>
            <a:ext cx="2419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Notificaciones</a:t>
            </a:r>
          </a:p>
          <a:p>
            <a:endParaRPr lang="es-ES" sz="2400" dirty="0"/>
          </a:p>
          <a:p>
            <a:r>
              <a:rPr lang="es-ES" sz="2400" dirty="0"/>
              <a:t>Recordatorios</a:t>
            </a:r>
            <a:endParaRPr lang="es-419" sz="2400" dirty="0"/>
          </a:p>
        </p:txBody>
      </p:sp>
      <p:pic>
        <p:nvPicPr>
          <p:cNvPr id="22" name="Gráfico 21" descr="Alternar con relleno sólido">
            <a:extLst>
              <a:ext uri="{FF2B5EF4-FFF2-40B4-BE49-F238E27FC236}">
                <a16:creationId xmlns:a16="http://schemas.microsoft.com/office/drawing/2014/main" id="{616D60CD-885B-7690-E179-3918C51A26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50751"/>
          <a:stretch/>
        </p:blipFill>
        <p:spPr>
          <a:xfrm>
            <a:off x="7847067" y="1781299"/>
            <a:ext cx="1312366" cy="646328"/>
          </a:xfrm>
          <a:prstGeom prst="rect">
            <a:avLst/>
          </a:prstGeom>
        </p:spPr>
      </p:pic>
      <p:pic>
        <p:nvPicPr>
          <p:cNvPr id="26" name="Gráfico 25" descr="Alternar con relleno sólido">
            <a:extLst>
              <a:ext uri="{FF2B5EF4-FFF2-40B4-BE49-F238E27FC236}">
                <a16:creationId xmlns:a16="http://schemas.microsoft.com/office/drawing/2014/main" id="{54B6D580-B42D-8BE0-5F1F-6946886134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50422"/>
          <a:stretch/>
        </p:blipFill>
        <p:spPr>
          <a:xfrm>
            <a:off x="7847067" y="2600556"/>
            <a:ext cx="1314000" cy="65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2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335FE1AD-D41F-F5E6-24E7-4C091DFCAF36}"/>
              </a:ext>
            </a:extLst>
          </p:cNvPr>
          <p:cNvGrpSpPr>
            <a:grpSpLocks/>
          </p:cNvGrpSpPr>
          <p:nvPr/>
        </p:nvGrpSpPr>
        <p:grpSpPr>
          <a:xfrm>
            <a:off x="121025" y="322729"/>
            <a:ext cx="2043952" cy="5903271"/>
            <a:chOff x="121025" y="322729"/>
            <a:chExt cx="2043952" cy="5903271"/>
          </a:xfrm>
          <a:solidFill>
            <a:srgbClr val="9BA8AB"/>
          </a:solidFill>
        </p:grpSpPr>
        <p:sp>
          <p:nvSpPr>
            <p:cNvPr id="5" name="Rectángulo: esquinas redondeadas 4">
              <a:hlinkClick r:id="rId3" action="ppaction://hlinksldjump"/>
              <a:extLst>
                <a:ext uri="{FF2B5EF4-FFF2-40B4-BE49-F238E27FC236}">
                  <a16:creationId xmlns:a16="http://schemas.microsoft.com/office/drawing/2014/main" id="{4D2B8AA3-4A7C-40D9-4C6E-4A307244C91E}"/>
                </a:ext>
              </a:extLst>
            </p:cNvPr>
            <p:cNvSpPr>
              <a:spLocks/>
            </p:cNvSpPr>
            <p:nvPr/>
          </p:nvSpPr>
          <p:spPr>
            <a:xfrm>
              <a:off x="121025" y="32272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Todas las Tareas</a:t>
              </a:r>
            </a:p>
          </p:txBody>
        </p:sp>
        <p:sp>
          <p:nvSpPr>
            <p:cNvPr id="6" name="Rectángulo: esquinas redondeadas 5">
              <a:hlinkClick r:id="rId4" action="ppaction://hlinksldjump"/>
              <a:extLst>
                <a:ext uri="{FF2B5EF4-FFF2-40B4-BE49-F238E27FC236}">
                  <a16:creationId xmlns:a16="http://schemas.microsoft.com/office/drawing/2014/main" id="{59F220DD-5E05-3EE3-E382-5F178EFA9458}"/>
                </a:ext>
              </a:extLst>
            </p:cNvPr>
            <p:cNvSpPr>
              <a:spLocks/>
            </p:cNvSpPr>
            <p:nvPr/>
          </p:nvSpPr>
          <p:spPr>
            <a:xfrm>
              <a:off x="121025" y="160019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Categoría</a:t>
              </a:r>
            </a:p>
          </p:txBody>
        </p:sp>
        <p:sp>
          <p:nvSpPr>
            <p:cNvPr id="7" name="Rectángulo: esquinas redondeadas 6">
              <a:hlinkClick r:id="rId5" action="ppaction://hlinksldjump"/>
              <a:extLst>
                <a:ext uri="{FF2B5EF4-FFF2-40B4-BE49-F238E27FC236}">
                  <a16:creationId xmlns:a16="http://schemas.microsoft.com/office/drawing/2014/main" id="{6A349B76-657A-8E5B-4A6F-BE1CF1C40F03}"/>
                </a:ext>
              </a:extLst>
            </p:cNvPr>
            <p:cNvSpPr>
              <a:spLocks/>
            </p:cNvSpPr>
            <p:nvPr/>
          </p:nvSpPr>
          <p:spPr>
            <a:xfrm>
              <a:off x="121025" y="287766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Prioridad</a:t>
              </a:r>
            </a:p>
          </p:txBody>
        </p:sp>
        <p:sp>
          <p:nvSpPr>
            <p:cNvPr id="8" name="Rectángulo: esquinas redondeadas 7">
              <a:hlinkClick r:id="rId6" action="ppaction://hlinksldjump"/>
              <a:extLst>
                <a:ext uri="{FF2B5EF4-FFF2-40B4-BE49-F238E27FC236}">
                  <a16:creationId xmlns:a16="http://schemas.microsoft.com/office/drawing/2014/main" id="{4EBE6D61-71C8-DFD3-2F1A-F73A8ABB2C85}"/>
                </a:ext>
              </a:extLst>
            </p:cNvPr>
            <p:cNvSpPr>
              <a:spLocks/>
            </p:cNvSpPr>
            <p:nvPr/>
          </p:nvSpPr>
          <p:spPr>
            <a:xfrm>
              <a:off x="121025" y="4047570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Estado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64E7A3E4-106B-DDA0-8939-3656113BA54A}"/>
                </a:ext>
              </a:extLst>
            </p:cNvPr>
            <p:cNvSpPr>
              <a:spLocks/>
            </p:cNvSpPr>
            <p:nvPr/>
          </p:nvSpPr>
          <p:spPr>
            <a:xfrm>
              <a:off x="121025" y="5217471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Configuración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537EDA9-9AAC-DA48-3AD8-DE9EFAD45B9B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0530B3E-742E-5E20-C69C-1359F7994EC3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C00439E0-C75B-BFB0-AEB0-58DA490FD1D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13" name="Rectángulo: esquinas redondeadas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5253A59-0246-B14F-C2C8-F853EC944B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14" name="Rectángulo: esquinas redondeadas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4C54719-A1AF-C3F9-2206-C2A847A1E3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15" name="Rectángulo: esquinas redondeadas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A966CFB-8C69-931D-D49E-0CECE77FB8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6" name="Rectángulo: esquinas redondeadas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7C04826-3FE6-F8B6-EDF1-5759F7106A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7" name="Rectángulo: esquinas redondeadas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06464D9-C29A-F437-440E-E63B03FF66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9DFBC6C-334E-0CF1-902F-8B031EDFCD6C}"/>
              </a:ext>
            </a:extLst>
          </p:cNvPr>
          <p:cNvSpPr/>
          <p:nvPr/>
        </p:nvSpPr>
        <p:spPr>
          <a:xfrm>
            <a:off x="4247147" y="322729"/>
            <a:ext cx="5690938" cy="2554940"/>
          </a:xfrm>
          <a:prstGeom prst="roundRect">
            <a:avLst/>
          </a:prstGeom>
          <a:solidFill>
            <a:srgbClr val="F3F4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6A2EB64-40D8-906D-0339-D427351E9C87}"/>
              </a:ext>
            </a:extLst>
          </p:cNvPr>
          <p:cNvSpPr txBox="1"/>
          <p:nvPr/>
        </p:nvSpPr>
        <p:spPr>
          <a:xfrm>
            <a:off x="4355431" y="322729"/>
            <a:ext cx="5690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¡Tienes una tarea por vencer!</a:t>
            </a:r>
          </a:p>
          <a:p>
            <a:r>
              <a:rPr lang="es-ES" b="1" dirty="0"/>
              <a:t>Tarea:</a:t>
            </a:r>
            <a:r>
              <a:rPr lang="es-ES" dirty="0"/>
              <a:t> Finalizar informe de ventas</a:t>
            </a:r>
            <a:br>
              <a:rPr lang="es-ES" dirty="0"/>
            </a:br>
            <a:r>
              <a:rPr lang="es-ES" b="1" dirty="0"/>
              <a:t>Fecha de vencimiento:</a:t>
            </a:r>
            <a:r>
              <a:rPr lang="es-ES" dirty="0"/>
              <a:t> 25 de septiembre de 2024, 5:00 p.m.</a:t>
            </a:r>
          </a:p>
          <a:p>
            <a:r>
              <a:rPr lang="es-ES" dirty="0"/>
              <a:t>Recuerda completar esta tarea a tiempo para evitar retrasos.</a:t>
            </a:r>
          </a:p>
          <a:p>
            <a:endParaRPr lang="es-419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55A66B4-05D0-2EC4-F3BF-68B353A3D2B7}"/>
              </a:ext>
            </a:extLst>
          </p:cNvPr>
          <p:cNvSpPr/>
          <p:nvPr/>
        </p:nvSpPr>
        <p:spPr>
          <a:xfrm>
            <a:off x="4820653" y="2018232"/>
            <a:ext cx="1888957" cy="67164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Completada</a:t>
            </a:r>
            <a:endParaRPr lang="es-419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5C78372-FBCE-CF88-D3B1-AC0799311C30}"/>
              </a:ext>
            </a:extLst>
          </p:cNvPr>
          <p:cNvSpPr/>
          <p:nvPr/>
        </p:nvSpPr>
        <p:spPr>
          <a:xfrm>
            <a:off x="7379369" y="2018232"/>
            <a:ext cx="1888957" cy="67164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Aplazada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139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420CF5E3-8201-748F-CC53-2971993BE28E}"/>
              </a:ext>
            </a:extLst>
          </p:cNvPr>
          <p:cNvGrpSpPr/>
          <p:nvPr/>
        </p:nvGrpSpPr>
        <p:grpSpPr>
          <a:xfrm>
            <a:off x="2675965" y="906124"/>
            <a:ext cx="4026987" cy="5462730"/>
            <a:chOff x="2675965" y="906124"/>
            <a:chExt cx="4026987" cy="5462730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D3E032EB-9694-FC2A-1C7A-F1032109AC35}"/>
                </a:ext>
              </a:extLst>
            </p:cNvPr>
            <p:cNvGrpSpPr/>
            <p:nvPr/>
          </p:nvGrpSpPr>
          <p:grpSpPr>
            <a:xfrm>
              <a:off x="2675968" y="906124"/>
              <a:ext cx="4026984" cy="1294239"/>
              <a:chOff x="2675968" y="906124"/>
              <a:chExt cx="4026984" cy="1294239"/>
            </a:xfrm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59144AA7-F585-29D4-D5C7-9FB18A820B9E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5449533-9354-87DF-1D7C-29A3A40DCD15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81A69750-06FD-FAE7-2506-B476D18127F1}"/>
                </a:ext>
              </a:extLst>
            </p:cNvPr>
            <p:cNvGrpSpPr/>
            <p:nvPr/>
          </p:nvGrpSpPr>
          <p:grpSpPr>
            <a:xfrm>
              <a:off x="2675967" y="2294273"/>
              <a:ext cx="4026984" cy="1294239"/>
              <a:chOff x="2675968" y="906124"/>
              <a:chExt cx="4026984" cy="1294239"/>
            </a:xfrm>
          </p:grpSpPr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FE95113C-2B71-5EE0-D210-7B0C85553623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639320A-8BDD-EB49-F34A-C67904C2E56B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6ECF4CBE-1AAA-69FE-5CA1-3CF8EA7EDEBE}"/>
                </a:ext>
              </a:extLst>
            </p:cNvPr>
            <p:cNvGrpSpPr/>
            <p:nvPr/>
          </p:nvGrpSpPr>
          <p:grpSpPr>
            <a:xfrm>
              <a:off x="2675966" y="3682422"/>
              <a:ext cx="4026984" cy="1294239"/>
              <a:chOff x="2675968" y="906124"/>
              <a:chExt cx="4026984" cy="1294239"/>
            </a:xfrm>
          </p:grpSpPr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115CD17F-3B94-6538-3D13-68D54F5D8E37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472C35-AEAF-0012-6A8A-376D8D0FBC43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A24508DC-6B2A-817C-E1D8-5163E57D266F}"/>
                </a:ext>
              </a:extLst>
            </p:cNvPr>
            <p:cNvGrpSpPr/>
            <p:nvPr/>
          </p:nvGrpSpPr>
          <p:grpSpPr>
            <a:xfrm>
              <a:off x="2675965" y="5074615"/>
              <a:ext cx="4026984" cy="1294239"/>
              <a:chOff x="2675968" y="906124"/>
              <a:chExt cx="4026984" cy="1294239"/>
            </a:xfrm>
          </p:grpSpPr>
          <p:sp>
            <p:nvSpPr>
              <p:cNvPr id="32" name="Rectángulo: esquinas redondeadas 31">
                <a:extLst>
                  <a:ext uri="{FF2B5EF4-FFF2-40B4-BE49-F238E27FC236}">
                    <a16:creationId xmlns:a16="http://schemas.microsoft.com/office/drawing/2014/main" id="{3158FAF6-2CB0-94DF-52CE-B75EB68BF206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AAB8FDF-E0FE-B3EE-B693-7463A8A9959C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6DD5F293-AB70-8666-9E63-A2D70FD4AE8E}"/>
              </a:ext>
            </a:extLst>
          </p:cNvPr>
          <p:cNvGrpSpPr/>
          <p:nvPr/>
        </p:nvGrpSpPr>
        <p:grpSpPr>
          <a:xfrm>
            <a:off x="7410843" y="906124"/>
            <a:ext cx="4026987" cy="5462730"/>
            <a:chOff x="2675965" y="906124"/>
            <a:chExt cx="4026987" cy="5462730"/>
          </a:xfrm>
        </p:grpSpPr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B1F860CE-17AB-5CB6-88C5-53CF61B72F67}"/>
                </a:ext>
              </a:extLst>
            </p:cNvPr>
            <p:cNvGrpSpPr/>
            <p:nvPr/>
          </p:nvGrpSpPr>
          <p:grpSpPr>
            <a:xfrm>
              <a:off x="2675968" y="906124"/>
              <a:ext cx="4026984" cy="1294239"/>
              <a:chOff x="2675968" y="906124"/>
              <a:chExt cx="4026984" cy="1294239"/>
            </a:xfrm>
          </p:grpSpPr>
          <p:sp>
            <p:nvSpPr>
              <p:cNvPr id="58" name="Rectángulo: esquinas redondeadas 57">
                <a:extLst>
                  <a:ext uri="{FF2B5EF4-FFF2-40B4-BE49-F238E27FC236}">
                    <a16:creationId xmlns:a16="http://schemas.microsoft.com/office/drawing/2014/main" id="{0AD3E0FB-1616-FD91-2925-B0BFF9445669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152D5AD0-ACDE-F9F5-522B-F1B9AA4A2951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244FD543-CB3A-16B4-647D-62A8CA2E30C9}"/>
                </a:ext>
              </a:extLst>
            </p:cNvPr>
            <p:cNvGrpSpPr/>
            <p:nvPr/>
          </p:nvGrpSpPr>
          <p:grpSpPr>
            <a:xfrm>
              <a:off x="2675967" y="2294273"/>
              <a:ext cx="4026984" cy="1294239"/>
              <a:chOff x="2675968" y="906124"/>
              <a:chExt cx="4026984" cy="1294239"/>
            </a:xfrm>
          </p:grpSpPr>
          <p:sp>
            <p:nvSpPr>
              <p:cNvPr id="56" name="Rectángulo: esquinas redondeadas 55">
                <a:extLst>
                  <a:ext uri="{FF2B5EF4-FFF2-40B4-BE49-F238E27FC236}">
                    <a16:creationId xmlns:a16="http://schemas.microsoft.com/office/drawing/2014/main" id="{8DC1B3E9-F2C0-CC27-9375-27887DECB078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174563CC-9396-4EF7-DAD3-E6A9BD18C2D0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FEFAEC8D-6ED1-E9E2-434F-EDE4556FBD1C}"/>
                </a:ext>
              </a:extLst>
            </p:cNvPr>
            <p:cNvGrpSpPr/>
            <p:nvPr/>
          </p:nvGrpSpPr>
          <p:grpSpPr>
            <a:xfrm>
              <a:off x="2675966" y="3682422"/>
              <a:ext cx="4026984" cy="1294239"/>
              <a:chOff x="2675968" y="906124"/>
              <a:chExt cx="4026984" cy="1294239"/>
            </a:xfrm>
          </p:grpSpPr>
          <p:sp>
            <p:nvSpPr>
              <p:cNvPr id="54" name="Rectángulo: esquinas redondeadas 53">
                <a:extLst>
                  <a:ext uri="{FF2B5EF4-FFF2-40B4-BE49-F238E27FC236}">
                    <a16:creationId xmlns:a16="http://schemas.microsoft.com/office/drawing/2014/main" id="{25D44148-28B0-792C-5B83-2B05C4ED5774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C2668150-1FAE-A5BC-E14B-F1CA0933E564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679CBFDF-8445-E59C-8F76-13FC6E293F55}"/>
                </a:ext>
              </a:extLst>
            </p:cNvPr>
            <p:cNvGrpSpPr/>
            <p:nvPr/>
          </p:nvGrpSpPr>
          <p:grpSpPr>
            <a:xfrm>
              <a:off x="2675965" y="5074615"/>
              <a:ext cx="4026984" cy="1294239"/>
              <a:chOff x="2675968" y="906124"/>
              <a:chExt cx="4026984" cy="1294239"/>
            </a:xfrm>
          </p:grpSpPr>
          <p:sp>
            <p:nvSpPr>
              <p:cNvPr id="52" name="Rectángulo: esquinas redondeadas 51">
                <a:extLst>
                  <a:ext uri="{FF2B5EF4-FFF2-40B4-BE49-F238E27FC236}">
                    <a16:creationId xmlns:a16="http://schemas.microsoft.com/office/drawing/2014/main" id="{98495328-8F71-4249-158B-F6691B8C298B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3866AAC7-785B-9058-2D69-7BB34AE1AB80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DF57B075-7B14-95BC-789D-097E7BE3BA1D}"/>
              </a:ext>
            </a:extLst>
          </p:cNvPr>
          <p:cNvGrpSpPr/>
          <p:nvPr/>
        </p:nvGrpSpPr>
        <p:grpSpPr>
          <a:xfrm>
            <a:off x="7603683" y="172443"/>
            <a:ext cx="4389546" cy="415018"/>
            <a:chOff x="7603683" y="172443"/>
            <a:chExt cx="4389546" cy="415018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9D1265E1-B7F4-B6C1-4F64-C8B7EC9AD700}"/>
                </a:ext>
              </a:extLst>
            </p:cNvPr>
            <p:cNvGrpSpPr/>
            <p:nvPr/>
          </p:nvGrpSpPr>
          <p:grpSpPr>
            <a:xfrm>
              <a:off x="7603683" y="172443"/>
              <a:ext cx="1097981" cy="406800"/>
              <a:chOff x="7342223" y="182486"/>
              <a:chExt cx="1097981" cy="406800"/>
            </a:xfrm>
          </p:grpSpPr>
          <p:sp>
            <p:nvSpPr>
              <p:cNvPr id="70" name="Rectángulo: esquinas redondeadas 6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13C267E-F494-61C9-5236-006E70CB44E8}"/>
                  </a:ext>
                </a:extLst>
              </p:cNvPr>
              <p:cNvSpPr/>
              <p:nvPr/>
            </p:nvSpPr>
            <p:spPr>
              <a:xfrm>
                <a:off x="7342223" y="182486"/>
                <a:ext cx="1057651" cy="406800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pic>
            <p:nvPicPr>
              <p:cNvPr id="71" name="Gráfico 70" descr="Icono de menú de hamburguesa contorno">
                <a:extLst>
                  <a:ext uri="{FF2B5EF4-FFF2-40B4-BE49-F238E27FC236}">
                    <a16:creationId xmlns:a16="http://schemas.microsoft.com/office/drawing/2014/main" id="{B8C1FB22-799C-6F61-CD4F-297F78D228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27523" y="190704"/>
                <a:ext cx="252000" cy="350594"/>
              </a:xfrm>
              <a:prstGeom prst="rect">
                <a:avLst/>
              </a:prstGeom>
            </p:spPr>
          </p:pic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EC7FB51E-87B7-6C97-BF54-E356FF3DF08D}"/>
                  </a:ext>
                </a:extLst>
              </p:cNvPr>
              <p:cNvSpPr txBox="1"/>
              <p:nvPr/>
            </p:nvSpPr>
            <p:spPr>
              <a:xfrm>
                <a:off x="7747625" y="197106"/>
                <a:ext cx="692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Lista</a:t>
                </a:r>
                <a:endParaRPr lang="es-419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FEFC0F89-E5DE-E867-1B9C-97F3C856B118}"/>
                </a:ext>
              </a:extLst>
            </p:cNvPr>
            <p:cNvGrpSpPr/>
            <p:nvPr/>
          </p:nvGrpSpPr>
          <p:grpSpPr>
            <a:xfrm>
              <a:off x="8908797" y="180661"/>
              <a:ext cx="1639977" cy="404984"/>
              <a:chOff x="8731563" y="186834"/>
              <a:chExt cx="1644356" cy="404984"/>
            </a:xfrm>
          </p:grpSpPr>
          <p:sp>
            <p:nvSpPr>
              <p:cNvPr id="67" name="Rectángulo: esquinas redondeadas 6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6D3482E-8DDD-F633-5139-6D5C46CFE4B9}"/>
                  </a:ext>
                </a:extLst>
              </p:cNvPr>
              <p:cNvSpPr/>
              <p:nvPr/>
            </p:nvSpPr>
            <p:spPr>
              <a:xfrm>
                <a:off x="8731563" y="186834"/>
                <a:ext cx="1520778" cy="4049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CAB24C25-B1B1-BB07-5E96-53F09821CB37}"/>
                  </a:ext>
                </a:extLst>
              </p:cNvPr>
              <p:cNvSpPr txBox="1"/>
              <p:nvPr/>
            </p:nvSpPr>
            <p:spPr>
              <a:xfrm>
                <a:off x="9248480" y="186834"/>
                <a:ext cx="112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Semanal</a:t>
                </a:r>
                <a:endParaRPr lang="es-419" dirty="0"/>
              </a:p>
            </p:txBody>
          </p:sp>
          <p:pic>
            <p:nvPicPr>
              <p:cNvPr id="69" name="Gráfico 68" descr="Calendario giratorio con relleno sólido">
                <a:extLst>
                  <a:ext uri="{FF2B5EF4-FFF2-40B4-BE49-F238E27FC236}">
                    <a16:creationId xmlns:a16="http://schemas.microsoft.com/office/drawing/2014/main" id="{517053C6-374A-6200-379F-9A41B89AB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805355" y="186834"/>
                <a:ext cx="369332" cy="369332"/>
              </a:xfrm>
              <a:prstGeom prst="rect">
                <a:avLst/>
              </a:prstGeom>
            </p:spPr>
          </p:pic>
        </p:grpSp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E4828B85-CC4B-55CE-9E4A-C616A5AA38C9}"/>
                </a:ext>
              </a:extLst>
            </p:cNvPr>
            <p:cNvGrpSpPr/>
            <p:nvPr/>
          </p:nvGrpSpPr>
          <p:grpSpPr>
            <a:xfrm>
              <a:off x="10600403" y="180661"/>
              <a:ext cx="1392826" cy="406800"/>
              <a:chOff x="10600772" y="135502"/>
              <a:chExt cx="1392826" cy="406800"/>
            </a:xfrm>
          </p:grpSpPr>
          <p:sp>
            <p:nvSpPr>
              <p:cNvPr id="64" name="Rectángulo: esquinas redondeadas 6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FB688D9-95BC-F01B-B654-C98599948CDF}"/>
                  </a:ext>
                </a:extLst>
              </p:cNvPr>
              <p:cNvSpPr/>
              <p:nvPr/>
            </p:nvSpPr>
            <p:spPr>
              <a:xfrm>
                <a:off x="10600772" y="135502"/>
                <a:ext cx="1341197" cy="40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BA808E83-A738-646C-90FB-4CE21115365B}"/>
                  </a:ext>
                </a:extLst>
              </p:cNvPr>
              <p:cNvSpPr txBox="1"/>
              <p:nvPr/>
            </p:nvSpPr>
            <p:spPr>
              <a:xfrm>
                <a:off x="10950891" y="157093"/>
                <a:ext cx="1042707" cy="374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Mensual</a:t>
                </a:r>
                <a:endParaRPr lang="es-419" dirty="0"/>
              </a:p>
            </p:txBody>
          </p:sp>
          <p:pic>
            <p:nvPicPr>
              <p:cNvPr id="66" name="Gráfico 65" descr="Calendario giratorio con relleno sólido">
                <a:extLst>
                  <a:ext uri="{FF2B5EF4-FFF2-40B4-BE49-F238E27FC236}">
                    <a16:creationId xmlns:a16="http://schemas.microsoft.com/office/drawing/2014/main" id="{244FD4D0-0E63-3088-ED22-F5A8FF84E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672350" y="151491"/>
                <a:ext cx="341575" cy="374823"/>
              </a:xfrm>
              <a:prstGeom prst="rect">
                <a:avLst/>
              </a:prstGeom>
            </p:spPr>
          </p:pic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7EB8BD6A-1AD1-BD0D-2816-94F9C45F3854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C441A05-F4A3-3BCB-C6F7-9F16D15FDDD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D363C5E1-F56A-2A30-73C4-361577AB1D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6" name="Rectángulo: esquinas redondeadas 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12125515-7664-0FB3-23BE-D7F73C29F86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7" name="Rectángulo: esquinas redondeadas 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7D0A2BE8-6741-F313-9DB8-B7B1B47C73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8" name="Rectángulo: esquinas redondeadas 7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31E04C84-EF15-54E4-96F5-35D7D00B0E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9" name="Rectángulo: esquinas redondeadas 8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C1C5DCFE-C1F2-88CF-F6BE-03D7FACB21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0" name="Rectángulo: esquinas redondeadas 9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50D125EC-E141-B69D-4D02-6B038A06AE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21" name="Gráfico 20" descr="Insignia de seguir con relleno sólido">
            <a:hlinkClick r:id="rId17" action="ppaction://hlinksldjump"/>
            <a:extLst>
              <a:ext uri="{FF2B5EF4-FFF2-40B4-BE49-F238E27FC236}">
                <a16:creationId xmlns:a16="http://schemas.microsoft.com/office/drawing/2014/main" id="{629C886C-4A42-2DF9-68A0-710433E879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9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922DAC1D-2E84-0F9A-E704-4BEC890A1E14}"/>
              </a:ext>
            </a:extLst>
          </p:cNvPr>
          <p:cNvGrpSpPr/>
          <p:nvPr/>
        </p:nvGrpSpPr>
        <p:grpSpPr>
          <a:xfrm>
            <a:off x="2461025" y="826993"/>
            <a:ext cx="9727275" cy="773206"/>
            <a:chOff x="2461025" y="826993"/>
            <a:chExt cx="9727275" cy="773206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950C4B0-974E-EEA9-6154-804743802773}"/>
                </a:ext>
              </a:extLst>
            </p:cNvPr>
            <p:cNvSpPr/>
            <p:nvPr/>
          </p:nvSpPr>
          <p:spPr>
            <a:xfrm>
              <a:off x="24610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Domingo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ACCE41A-0464-52BC-E969-E990DAE6D830}"/>
                </a:ext>
              </a:extLst>
            </p:cNvPr>
            <p:cNvSpPr/>
            <p:nvPr/>
          </p:nvSpPr>
          <p:spPr>
            <a:xfrm>
              <a:off x="38679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Lunes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8218693-F0FA-AEC8-D658-BC04D148E7C5}"/>
                </a:ext>
              </a:extLst>
            </p:cNvPr>
            <p:cNvSpPr/>
            <p:nvPr/>
          </p:nvSpPr>
          <p:spPr>
            <a:xfrm>
              <a:off x="52748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Martes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CD0C486-E051-8887-F55C-18EB375BF842}"/>
                </a:ext>
              </a:extLst>
            </p:cNvPr>
            <p:cNvSpPr/>
            <p:nvPr/>
          </p:nvSpPr>
          <p:spPr>
            <a:xfrm>
              <a:off x="66817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Miércoles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A32A2E8-96C1-362A-6663-3E3DB5E20EB7}"/>
                </a:ext>
              </a:extLst>
            </p:cNvPr>
            <p:cNvSpPr/>
            <p:nvPr/>
          </p:nvSpPr>
          <p:spPr>
            <a:xfrm>
              <a:off x="80886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Jueves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A622B7C-7EC7-1F9D-D54A-86C3A5EA7F3A}"/>
                </a:ext>
              </a:extLst>
            </p:cNvPr>
            <p:cNvSpPr/>
            <p:nvPr/>
          </p:nvSpPr>
          <p:spPr>
            <a:xfrm>
              <a:off x="94955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Viernes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5FDC1CD-1395-9A57-80A3-DF898D095482}"/>
                </a:ext>
              </a:extLst>
            </p:cNvPr>
            <p:cNvSpPr/>
            <p:nvPr/>
          </p:nvSpPr>
          <p:spPr>
            <a:xfrm>
              <a:off x="109024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Sabado</a:t>
              </a:r>
              <a:endParaRPr lang="es-ES" sz="1600" dirty="0"/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AB7A7135-E874-B5D9-5B78-02A6656F0414}"/>
              </a:ext>
            </a:extLst>
          </p:cNvPr>
          <p:cNvGrpSpPr/>
          <p:nvPr/>
        </p:nvGrpSpPr>
        <p:grpSpPr>
          <a:xfrm>
            <a:off x="5274825" y="1750375"/>
            <a:ext cx="1346387" cy="1127294"/>
            <a:chOff x="5274825" y="1750375"/>
            <a:chExt cx="1346387" cy="1127294"/>
          </a:xfrm>
        </p:grpSpPr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86EB4153-4F61-E389-AD25-877B874423BD}"/>
                </a:ext>
              </a:extLst>
            </p:cNvPr>
            <p:cNvSpPr/>
            <p:nvPr/>
          </p:nvSpPr>
          <p:spPr>
            <a:xfrm>
              <a:off x="5274825" y="1750375"/>
              <a:ext cx="1285200" cy="11272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5A79387E-46CD-441D-31CD-7CCBC37EAD94}"/>
                </a:ext>
              </a:extLst>
            </p:cNvPr>
            <p:cNvSpPr txBox="1"/>
            <p:nvPr/>
          </p:nvSpPr>
          <p:spPr>
            <a:xfrm>
              <a:off x="5433287" y="1852357"/>
              <a:ext cx="1187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Titulo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Fecha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Prioridad</a:t>
              </a:r>
              <a:endParaRPr lang="es-419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6B272A3F-654E-8F37-D767-D4AAADB96506}"/>
              </a:ext>
            </a:extLst>
          </p:cNvPr>
          <p:cNvGrpSpPr/>
          <p:nvPr/>
        </p:nvGrpSpPr>
        <p:grpSpPr>
          <a:xfrm>
            <a:off x="8088625" y="1750375"/>
            <a:ext cx="1346387" cy="1127294"/>
            <a:chOff x="5274825" y="1750375"/>
            <a:chExt cx="1346387" cy="1127294"/>
          </a:xfrm>
        </p:grpSpPr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302B236E-C6CE-BC77-6474-F191A9FE38F9}"/>
                </a:ext>
              </a:extLst>
            </p:cNvPr>
            <p:cNvSpPr/>
            <p:nvPr/>
          </p:nvSpPr>
          <p:spPr>
            <a:xfrm>
              <a:off x="5274825" y="1750375"/>
              <a:ext cx="1285200" cy="11272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97E26A16-9930-1B50-715D-AA9055F18347}"/>
                </a:ext>
              </a:extLst>
            </p:cNvPr>
            <p:cNvSpPr txBox="1"/>
            <p:nvPr/>
          </p:nvSpPr>
          <p:spPr>
            <a:xfrm>
              <a:off x="5433287" y="1852357"/>
              <a:ext cx="1187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Titulo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Fecha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Prioridad</a:t>
              </a:r>
              <a:endParaRPr lang="es-419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5EDC5BFE-00C7-8449-346F-E7CFBA3D35A8}"/>
              </a:ext>
            </a:extLst>
          </p:cNvPr>
          <p:cNvGrpSpPr/>
          <p:nvPr/>
        </p:nvGrpSpPr>
        <p:grpSpPr>
          <a:xfrm>
            <a:off x="10902425" y="1750375"/>
            <a:ext cx="1346387" cy="1127294"/>
            <a:chOff x="5274825" y="1750375"/>
            <a:chExt cx="1346387" cy="1127294"/>
          </a:xfrm>
        </p:grpSpPr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F46D88BC-962A-9FFD-0C7E-4A666DC4BE09}"/>
                </a:ext>
              </a:extLst>
            </p:cNvPr>
            <p:cNvSpPr/>
            <p:nvPr/>
          </p:nvSpPr>
          <p:spPr>
            <a:xfrm>
              <a:off x="5274825" y="1750375"/>
              <a:ext cx="1285200" cy="11272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2E1D4FF-8498-4517-0404-F35EEE108402}"/>
                </a:ext>
              </a:extLst>
            </p:cNvPr>
            <p:cNvSpPr txBox="1"/>
            <p:nvPr/>
          </p:nvSpPr>
          <p:spPr>
            <a:xfrm>
              <a:off x="5433287" y="1852357"/>
              <a:ext cx="1187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Titulo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Fecha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Prioridad</a:t>
              </a:r>
              <a:endParaRPr lang="es-419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C17C9E0-11C8-4009-ACB2-CD29CEEB6E72}"/>
              </a:ext>
            </a:extLst>
          </p:cNvPr>
          <p:cNvGrpSpPr/>
          <p:nvPr/>
        </p:nvGrpSpPr>
        <p:grpSpPr>
          <a:xfrm>
            <a:off x="7603683" y="172443"/>
            <a:ext cx="4389546" cy="415018"/>
            <a:chOff x="7603683" y="172443"/>
            <a:chExt cx="4389546" cy="415018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A77FE18F-D201-D8C1-761F-B133E5E090F5}"/>
                </a:ext>
              </a:extLst>
            </p:cNvPr>
            <p:cNvGrpSpPr/>
            <p:nvPr/>
          </p:nvGrpSpPr>
          <p:grpSpPr>
            <a:xfrm>
              <a:off x="7603683" y="172443"/>
              <a:ext cx="1097981" cy="406800"/>
              <a:chOff x="7342223" y="182486"/>
              <a:chExt cx="1097981" cy="406800"/>
            </a:xfrm>
          </p:grpSpPr>
          <p:sp>
            <p:nvSpPr>
              <p:cNvPr id="31" name="Rectángulo: esquinas redondeadas 3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2119E4E-25F9-94ED-383B-5C85544062CB}"/>
                  </a:ext>
                </a:extLst>
              </p:cNvPr>
              <p:cNvSpPr/>
              <p:nvPr/>
            </p:nvSpPr>
            <p:spPr>
              <a:xfrm>
                <a:off x="7342223" y="182486"/>
                <a:ext cx="1057651" cy="4068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32" name="Gráfico 31" descr="Icono de menú de hamburguesa contorno">
                <a:extLst>
                  <a:ext uri="{FF2B5EF4-FFF2-40B4-BE49-F238E27FC236}">
                    <a16:creationId xmlns:a16="http://schemas.microsoft.com/office/drawing/2014/main" id="{E9ED9703-BED2-64C0-E710-E16C5FC70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27523" y="190704"/>
                <a:ext cx="252000" cy="350594"/>
              </a:xfrm>
              <a:prstGeom prst="rect">
                <a:avLst/>
              </a:prstGeom>
            </p:spPr>
          </p:pic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A92109AD-8640-2726-BEB1-CF5507286E7F}"/>
                  </a:ext>
                </a:extLst>
              </p:cNvPr>
              <p:cNvSpPr txBox="1"/>
              <p:nvPr/>
            </p:nvSpPr>
            <p:spPr>
              <a:xfrm>
                <a:off x="7747625" y="197106"/>
                <a:ext cx="692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ysClr val="windowText" lastClr="000000"/>
                    </a:solidFill>
                  </a:rPr>
                  <a:t>Lista</a:t>
                </a:r>
                <a:endParaRPr lang="es-419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DDDB7D38-1E8F-6FEF-5A6A-9B646BF8A72A}"/>
                </a:ext>
              </a:extLst>
            </p:cNvPr>
            <p:cNvGrpSpPr/>
            <p:nvPr/>
          </p:nvGrpSpPr>
          <p:grpSpPr>
            <a:xfrm>
              <a:off x="8908797" y="180661"/>
              <a:ext cx="1639977" cy="404984"/>
              <a:chOff x="8731563" y="186834"/>
              <a:chExt cx="1644356" cy="404984"/>
            </a:xfrm>
          </p:grpSpPr>
          <p:sp>
            <p:nvSpPr>
              <p:cNvPr id="28" name="Rectángulo: esquinas redondeadas 2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51BA7FF-1155-B2FF-4D5B-BA8402ADE8F6}"/>
                  </a:ext>
                </a:extLst>
              </p:cNvPr>
              <p:cNvSpPr/>
              <p:nvPr/>
            </p:nvSpPr>
            <p:spPr>
              <a:xfrm>
                <a:off x="8731563" y="186834"/>
                <a:ext cx="1520778" cy="404984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47C977B-B945-966F-132B-8B8D76C1590E}"/>
                  </a:ext>
                </a:extLst>
              </p:cNvPr>
              <p:cNvSpPr txBox="1"/>
              <p:nvPr/>
            </p:nvSpPr>
            <p:spPr>
              <a:xfrm>
                <a:off x="9248480" y="186834"/>
                <a:ext cx="112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Semanal</a:t>
                </a:r>
                <a:endParaRPr lang="es-419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0" name="Gráfico 29" descr="Calendario giratorio con relleno sólido">
                <a:extLst>
                  <a:ext uri="{FF2B5EF4-FFF2-40B4-BE49-F238E27FC236}">
                    <a16:creationId xmlns:a16="http://schemas.microsoft.com/office/drawing/2014/main" id="{D4FB098E-B1D5-32DB-BEED-3484A57A8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805355" y="186834"/>
                <a:ext cx="369332" cy="369332"/>
              </a:xfrm>
              <a:prstGeom prst="rect">
                <a:avLst/>
              </a:prstGeom>
            </p:spPr>
          </p:pic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9E2C90E9-F48B-A2CA-FC86-D44567FD2B56}"/>
                </a:ext>
              </a:extLst>
            </p:cNvPr>
            <p:cNvGrpSpPr/>
            <p:nvPr/>
          </p:nvGrpSpPr>
          <p:grpSpPr>
            <a:xfrm>
              <a:off x="10600403" y="180661"/>
              <a:ext cx="1392826" cy="406800"/>
              <a:chOff x="10600772" y="135502"/>
              <a:chExt cx="1392826" cy="406800"/>
            </a:xfrm>
          </p:grpSpPr>
          <p:sp>
            <p:nvSpPr>
              <p:cNvPr id="25" name="Rectángulo: esquinas redondeadas 2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DFE5D23-35C8-C6AF-F058-0DDA1B6E6759}"/>
                  </a:ext>
                </a:extLst>
              </p:cNvPr>
              <p:cNvSpPr/>
              <p:nvPr/>
            </p:nvSpPr>
            <p:spPr>
              <a:xfrm>
                <a:off x="10600772" y="135502"/>
                <a:ext cx="1341197" cy="4068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CB90538-12CA-8776-5A0F-6BF693BF10E2}"/>
                  </a:ext>
                </a:extLst>
              </p:cNvPr>
              <p:cNvSpPr txBox="1"/>
              <p:nvPr/>
            </p:nvSpPr>
            <p:spPr>
              <a:xfrm>
                <a:off x="10950891" y="157093"/>
                <a:ext cx="1042707" cy="374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Mensual</a:t>
                </a:r>
                <a:endParaRPr lang="es-419" dirty="0"/>
              </a:p>
            </p:txBody>
          </p:sp>
          <p:pic>
            <p:nvPicPr>
              <p:cNvPr id="27" name="Gráfico 26" descr="Calendario giratorio con relleno sólido">
                <a:extLst>
                  <a:ext uri="{FF2B5EF4-FFF2-40B4-BE49-F238E27FC236}">
                    <a16:creationId xmlns:a16="http://schemas.microsoft.com/office/drawing/2014/main" id="{BEF23B4B-F9A3-F338-E0F9-500CCB9F8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672350" y="151491"/>
                <a:ext cx="341575" cy="374823"/>
              </a:xfrm>
              <a:prstGeom prst="rect">
                <a:avLst/>
              </a:prstGeom>
            </p:spPr>
          </p:pic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8A980DA9-B285-1B1F-F905-8328FC223539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A106220-9314-472F-C7C4-FEB703E6035D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76E8C21B-F61D-52A1-269C-2FF978EC169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6" name="Rectángulo: esquinas redondeadas 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D7F302C-76A3-1569-045C-633FE730FA2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7" name="Rectángulo: esquinas redondeadas 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5BAB2354-D1A7-33F4-AC9A-10FF80DB2D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8" name="Rectángulo: esquinas redondeadas 7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FA16A99C-D696-99CE-40DF-A6BD741021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9" name="Rectángulo: esquinas redondeadas 8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C4CED430-CC9E-9DE4-D248-4959176403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0" name="Rectángulo: esquinas redondeadas 9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43DFE81E-CAE6-389B-B0BC-02F7F316D63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21" name="Gráfico 20" descr="Insignia de seguir con relleno sólido">
            <a:hlinkClick r:id="rId17" action="ppaction://hlinksldjump"/>
            <a:extLst>
              <a:ext uri="{FF2B5EF4-FFF2-40B4-BE49-F238E27FC236}">
                <a16:creationId xmlns:a16="http://schemas.microsoft.com/office/drawing/2014/main" id="{F7ADB923-A12B-4696-9014-AEC82CEFEE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6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>
            <a:extLst>
              <a:ext uri="{FF2B5EF4-FFF2-40B4-BE49-F238E27FC236}">
                <a16:creationId xmlns:a16="http://schemas.microsoft.com/office/drawing/2014/main" id="{21E72DD3-2FE1-B195-4AB5-1A278B055F40}"/>
              </a:ext>
            </a:extLst>
          </p:cNvPr>
          <p:cNvSpPr txBox="1">
            <a:spLocks/>
          </p:cNvSpPr>
          <p:nvPr/>
        </p:nvSpPr>
        <p:spPr>
          <a:xfrm>
            <a:off x="3378097" y="849598"/>
            <a:ext cx="3986784" cy="576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noProof="1"/>
              <a:t>SEPTIEMBRE</a:t>
            </a:r>
          </a:p>
        </p:txBody>
      </p:sp>
      <p:graphicFrame>
        <p:nvGraphicFramePr>
          <p:cNvPr id="11" name="Marcador de contenido 7">
            <a:extLst>
              <a:ext uri="{FF2B5EF4-FFF2-40B4-BE49-F238E27FC236}">
                <a16:creationId xmlns:a16="http://schemas.microsoft.com/office/drawing/2014/main" id="{B2494006-DC70-65C5-7639-353CD6117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039424"/>
              </p:ext>
            </p:extLst>
          </p:nvPr>
        </p:nvGraphicFramePr>
        <p:xfrm>
          <a:off x="2661979" y="1429219"/>
          <a:ext cx="6220900" cy="40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700">
                  <a:extLst>
                    <a:ext uri="{9D8B030D-6E8A-4147-A177-3AD203B41FA5}">
                      <a16:colId xmlns:a16="http://schemas.microsoft.com/office/drawing/2014/main" val="2894479063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430714718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921134846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4143467654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3742174359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2476682355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1898623522"/>
                    </a:ext>
                  </a:extLst>
                </a:gridCol>
              </a:tblGrid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Lu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Ma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Mi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Ju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Vi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Sá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3612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C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002907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719480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817137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04339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C3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245675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3666"/>
                  </a:ext>
                </a:extLst>
              </a:tr>
            </a:tbl>
          </a:graphicData>
        </a:graphic>
      </p:graphicFrame>
      <p:pic>
        <p:nvPicPr>
          <p:cNvPr id="14" name="Gráfico 13" descr="Signo de intercalación hacia la izquierda con relleno sólido">
            <a:extLst>
              <a:ext uri="{FF2B5EF4-FFF2-40B4-BE49-F238E27FC236}">
                <a16:creationId xmlns:a16="http://schemas.microsoft.com/office/drawing/2014/main" id="{022FE4F1-8F7C-7DB7-57E6-032283240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6118" y="617784"/>
            <a:ext cx="914400" cy="914400"/>
          </a:xfrm>
          <a:prstGeom prst="rect">
            <a:avLst/>
          </a:prstGeom>
        </p:spPr>
      </p:pic>
      <p:pic>
        <p:nvPicPr>
          <p:cNvPr id="16" name="Gráfico 15" descr="Signo de intercalación hacia la derecha con relleno sólido">
            <a:extLst>
              <a:ext uri="{FF2B5EF4-FFF2-40B4-BE49-F238E27FC236}">
                <a16:creationId xmlns:a16="http://schemas.microsoft.com/office/drawing/2014/main" id="{1AB709AD-61DA-5A8D-3B17-57944DF1F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2280" y="617784"/>
            <a:ext cx="914400" cy="914400"/>
          </a:xfrm>
          <a:prstGeom prst="rect">
            <a:avLst/>
          </a:prstGeom>
        </p:spPr>
      </p:pic>
      <p:grpSp>
        <p:nvGrpSpPr>
          <p:cNvPr id="46" name="Grupo 45">
            <a:extLst>
              <a:ext uri="{FF2B5EF4-FFF2-40B4-BE49-F238E27FC236}">
                <a16:creationId xmlns:a16="http://schemas.microsoft.com/office/drawing/2014/main" id="{40B46338-A032-A802-0673-CE13C3B07617}"/>
              </a:ext>
            </a:extLst>
          </p:cNvPr>
          <p:cNvGrpSpPr/>
          <p:nvPr/>
        </p:nvGrpSpPr>
        <p:grpSpPr>
          <a:xfrm>
            <a:off x="9204858" y="1955409"/>
            <a:ext cx="2718192" cy="3608360"/>
            <a:chOff x="9204858" y="1955409"/>
            <a:chExt cx="2718192" cy="360836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5344AA4D-F380-C682-6D6E-7EFBC5E08AD3}"/>
                </a:ext>
              </a:extLst>
            </p:cNvPr>
            <p:cNvGrpSpPr/>
            <p:nvPr/>
          </p:nvGrpSpPr>
          <p:grpSpPr>
            <a:xfrm>
              <a:off x="9204858" y="1955409"/>
              <a:ext cx="2471225" cy="3608360"/>
              <a:chOff x="9720775" y="1983545"/>
              <a:chExt cx="1386673" cy="3608360"/>
            </a:xfrm>
          </p:grpSpPr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EA318748-3247-E770-949B-40F3C05D6126}"/>
                  </a:ext>
                </a:extLst>
              </p:cNvPr>
              <p:cNvSpPr/>
              <p:nvPr/>
            </p:nvSpPr>
            <p:spPr>
              <a:xfrm>
                <a:off x="9720775" y="1983545"/>
                <a:ext cx="1341197" cy="787790"/>
              </a:xfrm>
              <a:prstGeom prst="rect">
                <a:avLst/>
              </a:prstGeom>
              <a:solidFill>
                <a:srgbClr val="FF4C4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7CA6C49B-614D-3251-99CC-E35F3B2B208C}"/>
                  </a:ext>
                </a:extLst>
              </p:cNvPr>
              <p:cNvSpPr/>
              <p:nvPr/>
            </p:nvSpPr>
            <p:spPr>
              <a:xfrm>
                <a:off x="9743513" y="2923735"/>
                <a:ext cx="1341197" cy="787790"/>
              </a:xfrm>
              <a:prstGeom prst="rect">
                <a:avLst/>
              </a:prstGeom>
              <a:solidFill>
                <a:srgbClr val="FFE8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80F90BC1-BB42-3623-905C-F4880977EE6B}"/>
                  </a:ext>
                </a:extLst>
              </p:cNvPr>
              <p:cNvSpPr/>
              <p:nvPr/>
            </p:nvSpPr>
            <p:spPr>
              <a:xfrm>
                <a:off x="9743513" y="3863925"/>
                <a:ext cx="1341197" cy="787790"/>
              </a:xfrm>
              <a:prstGeom prst="rect">
                <a:avLst/>
              </a:prstGeom>
              <a:solidFill>
                <a:srgbClr val="4CAF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B77F777C-875F-F4BA-6E2B-AF84DAB4C871}"/>
                  </a:ext>
                </a:extLst>
              </p:cNvPr>
              <p:cNvSpPr/>
              <p:nvPr/>
            </p:nvSpPr>
            <p:spPr>
              <a:xfrm>
                <a:off x="9766251" y="4804115"/>
                <a:ext cx="1341197" cy="787790"/>
              </a:xfrm>
              <a:prstGeom prst="rect">
                <a:avLst/>
              </a:prstGeom>
              <a:solidFill>
                <a:srgbClr val="4FC3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81951506-0074-D855-2473-86E014FB30B7}"/>
                </a:ext>
              </a:extLst>
            </p:cNvPr>
            <p:cNvGrpSpPr/>
            <p:nvPr/>
          </p:nvGrpSpPr>
          <p:grpSpPr>
            <a:xfrm>
              <a:off x="9232653" y="1987452"/>
              <a:ext cx="2690397" cy="3511338"/>
              <a:chOff x="9232653" y="1987452"/>
              <a:chExt cx="2690397" cy="3511338"/>
            </a:xfrm>
          </p:grpSpPr>
          <p:grpSp>
            <p:nvGrpSpPr>
              <p:cNvPr id="26" name="Grupo 25">
                <a:extLst>
                  <a:ext uri="{FF2B5EF4-FFF2-40B4-BE49-F238E27FC236}">
                    <a16:creationId xmlns:a16="http://schemas.microsoft.com/office/drawing/2014/main" id="{3D41C66A-2BCE-6387-AFDB-51C5C146A6BC}"/>
                  </a:ext>
                </a:extLst>
              </p:cNvPr>
              <p:cNvGrpSpPr/>
              <p:nvPr/>
            </p:nvGrpSpPr>
            <p:grpSpPr>
              <a:xfrm>
                <a:off x="9245380" y="1987452"/>
                <a:ext cx="2671638" cy="701039"/>
                <a:chOff x="9245380" y="1987452"/>
                <a:chExt cx="2671638" cy="701039"/>
              </a:xfrm>
            </p:grpSpPr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F62DF76C-E08D-46D2-7286-DF3160490BE6}"/>
                    </a:ext>
                  </a:extLst>
                </p:cNvPr>
                <p:cNvSpPr txBox="1"/>
                <p:nvPr/>
              </p:nvSpPr>
              <p:spPr>
                <a:xfrm>
                  <a:off x="9245380" y="2042160"/>
                  <a:ext cx="22684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Titulo</a:t>
                  </a:r>
                  <a:br>
                    <a:rPr lang="es-ES" dirty="0"/>
                  </a:br>
                  <a:r>
                    <a:rPr lang="es-ES" dirty="0"/>
                    <a:t>Descripción</a:t>
                  </a:r>
                </a:p>
              </p:txBody>
            </p:sp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A3E2C14-5B75-2A9F-1D2B-D7245AB2792E}"/>
                    </a:ext>
                  </a:extLst>
                </p:cNvPr>
                <p:cNvSpPr txBox="1"/>
                <p:nvPr/>
              </p:nvSpPr>
              <p:spPr>
                <a:xfrm>
                  <a:off x="10216863" y="1987452"/>
                  <a:ext cx="1700155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50" dirty="0"/>
                    <a:t>Fecha de vencimiento</a:t>
                  </a:r>
                  <a:endParaRPr lang="es-419" sz="1050" dirty="0"/>
                </a:p>
                <a:p>
                  <a:endParaRPr lang="es-419" sz="1050" dirty="0"/>
                </a:p>
              </p:txBody>
            </p:sp>
          </p:grpSp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ACFF6CAB-6486-E6F1-91E4-1BE80CD74B85}"/>
                  </a:ext>
                </a:extLst>
              </p:cNvPr>
              <p:cNvGrpSpPr/>
              <p:nvPr/>
            </p:nvGrpSpPr>
            <p:grpSpPr>
              <a:xfrm>
                <a:off x="9232653" y="2917371"/>
                <a:ext cx="2671638" cy="701039"/>
                <a:chOff x="9245380" y="1987452"/>
                <a:chExt cx="2671638" cy="701039"/>
              </a:xfrm>
            </p:grpSpPr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F40F46C6-37F6-C379-FA39-5A7BA2EE90CB}"/>
                    </a:ext>
                  </a:extLst>
                </p:cNvPr>
                <p:cNvSpPr txBox="1"/>
                <p:nvPr/>
              </p:nvSpPr>
              <p:spPr>
                <a:xfrm>
                  <a:off x="9245380" y="2042160"/>
                  <a:ext cx="22684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Titulo</a:t>
                  </a:r>
                  <a:br>
                    <a:rPr lang="es-ES" dirty="0"/>
                  </a:br>
                  <a:r>
                    <a:rPr lang="es-ES" dirty="0"/>
                    <a:t>Descripción</a:t>
                  </a:r>
                </a:p>
              </p:txBody>
            </p:sp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31487FC3-DFE2-170C-3E35-17C795940DB7}"/>
                    </a:ext>
                  </a:extLst>
                </p:cNvPr>
                <p:cNvSpPr txBox="1"/>
                <p:nvPr/>
              </p:nvSpPr>
              <p:spPr>
                <a:xfrm>
                  <a:off x="10216863" y="1987452"/>
                  <a:ext cx="1700155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50" dirty="0"/>
                    <a:t>Fecha de vencimiento</a:t>
                  </a:r>
                  <a:endParaRPr lang="es-419" sz="1050" dirty="0"/>
                </a:p>
                <a:p>
                  <a:endParaRPr lang="es-419" sz="1050" dirty="0"/>
                </a:p>
              </p:txBody>
            </p:sp>
          </p:grpSp>
          <p:grpSp>
            <p:nvGrpSpPr>
              <p:cNvPr id="30" name="Grupo 29">
                <a:extLst>
                  <a:ext uri="{FF2B5EF4-FFF2-40B4-BE49-F238E27FC236}">
                    <a16:creationId xmlns:a16="http://schemas.microsoft.com/office/drawing/2014/main" id="{49E7A24F-F24E-8A73-93E3-BE1990B987D4}"/>
                  </a:ext>
                </a:extLst>
              </p:cNvPr>
              <p:cNvGrpSpPr/>
              <p:nvPr/>
            </p:nvGrpSpPr>
            <p:grpSpPr>
              <a:xfrm>
                <a:off x="9245380" y="3835789"/>
                <a:ext cx="2671638" cy="701039"/>
                <a:chOff x="9245380" y="1987452"/>
                <a:chExt cx="2671638" cy="701039"/>
              </a:xfrm>
            </p:grpSpPr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F6BBEE40-AEF9-E88A-8A22-EC550367E3D2}"/>
                    </a:ext>
                  </a:extLst>
                </p:cNvPr>
                <p:cNvSpPr txBox="1"/>
                <p:nvPr/>
              </p:nvSpPr>
              <p:spPr>
                <a:xfrm>
                  <a:off x="9245380" y="2042160"/>
                  <a:ext cx="22684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Titulo</a:t>
                  </a:r>
                  <a:br>
                    <a:rPr lang="es-ES" dirty="0"/>
                  </a:br>
                  <a:r>
                    <a:rPr lang="es-ES" dirty="0"/>
                    <a:t>Descripción</a:t>
                  </a:r>
                </a:p>
              </p:txBody>
            </p:sp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7B0C8D3D-41F2-CCB4-5FDC-44FAC0DB9D23}"/>
                    </a:ext>
                  </a:extLst>
                </p:cNvPr>
                <p:cNvSpPr txBox="1"/>
                <p:nvPr/>
              </p:nvSpPr>
              <p:spPr>
                <a:xfrm>
                  <a:off x="10216863" y="1987452"/>
                  <a:ext cx="1700155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50" dirty="0"/>
                    <a:t>Fecha de vencimiento</a:t>
                  </a:r>
                  <a:endParaRPr lang="es-419" sz="1050" dirty="0"/>
                </a:p>
                <a:p>
                  <a:endParaRPr lang="es-419" sz="1050" dirty="0"/>
                </a:p>
              </p:txBody>
            </p:sp>
          </p:grpSp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17C4FFFC-293F-E935-26DE-684081E6961F}"/>
                  </a:ext>
                </a:extLst>
              </p:cNvPr>
              <p:cNvGrpSpPr/>
              <p:nvPr/>
            </p:nvGrpSpPr>
            <p:grpSpPr>
              <a:xfrm>
                <a:off x="9251412" y="4797751"/>
                <a:ext cx="2671638" cy="701039"/>
                <a:chOff x="9245380" y="1987452"/>
                <a:chExt cx="2671638" cy="701039"/>
              </a:xfrm>
            </p:grpSpPr>
            <p:sp>
              <p:nvSpPr>
                <p:cNvPr id="36" name="CuadroTexto 35">
                  <a:extLst>
                    <a:ext uri="{FF2B5EF4-FFF2-40B4-BE49-F238E27FC236}">
                      <a16:creationId xmlns:a16="http://schemas.microsoft.com/office/drawing/2014/main" id="{AAEE7ACB-D8EF-5E0C-5BC8-A509DEBC10DC}"/>
                    </a:ext>
                  </a:extLst>
                </p:cNvPr>
                <p:cNvSpPr txBox="1"/>
                <p:nvPr/>
              </p:nvSpPr>
              <p:spPr>
                <a:xfrm>
                  <a:off x="9245380" y="2042160"/>
                  <a:ext cx="22684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Titulo</a:t>
                  </a:r>
                  <a:br>
                    <a:rPr lang="es-ES" dirty="0"/>
                  </a:br>
                  <a:r>
                    <a:rPr lang="es-ES" dirty="0"/>
                    <a:t>Descripción</a:t>
                  </a:r>
                </a:p>
              </p:txBody>
            </p:sp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C68585CB-CF74-36B7-F382-97D7B8105C3A}"/>
                    </a:ext>
                  </a:extLst>
                </p:cNvPr>
                <p:cNvSpPr txBox="1"/>
                <p:nvPr/>
              </p:nvSpPr>
              <p:spPr>
                <a:xfrm>
                  <a:off x="10216863" y="1987452"/>
                  <a:ext cx="1700155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50" dirty="0"/>
                    <a:t>Fecha de vencimiento</a:t>
                  </a:r>
                  <a:endParaRPr lang="es-419" sz="1050" dirty="0"/>
                </a:p>
                <a:p>
                  <a:endParaRPr lang="es-419" sz="1050" dirty="0"/>
                </a:p>
              </p:txBody>
            </p:sp>
          </p:grpSp>
        </p:grp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FD9E616-AFE5-762D-0813-0795385911FE}"/>
              </a:ext>
            </a:extLst>
          </p:cNvPr>
          <p:cNvGrpSpPr/>
          <p:nvPr/>
        </p:nvGrpSpPr>
        <p:grpSpPr>
          <a:xfrm>
            <a:off x="7603683" y="172443"/>
            <a:ext cx="4389546" cy="415018"/>
            <a:chOff x="7603683" y="172443"/>
            <a:chExt cx="4389546" cy="415018"/>
          </a:xfrm>
        </p:grpSpPr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B0BC9D53-8E20-67AA-6CAB-6388E5F25735}"/>
                </a:ext>
              </a:extLst>
            </p:cNvPr>
            <p:cNvGrpSpPr/>
            <p:nvPr/>
          </p:nvGrpSpPr>
          <p:grpSpPr>
            <a:xfrm>
              <a:off x="7603683" y="172443"/>
              <a:ext cx="1097981" cy="406800"/>
              <a:chOff x="7342223" y="182486"/>
              <a:chExt cx="1097981" cy="406800"/>
            </a:xfrm>
          </p:grpSpPr>
          <p:sp>
            <p:nvSpPr>
              <p:cNvPr id="58" name="Rectángulo: esquinas redondeadas 5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61552C9-679F-E948-2EF6-FDA10D2A2ECA}"/>
                  </a:ext>
                </a:extLst>
              </p:cNvPr>
              <p:cNvSpPr/>
              <p:nvPr/>
            </p:nvSpPr>
            <p:spPr>
              <a:xfrm>
                <a:off x="7342223" y="182486"/>
                <a:ext cx="1057651" cy="4068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pic>
            <p:nvPicPr>
              <p:cNvPr id="59" name="Gráfico 58" descr="Icono de menú de hamburguesa contorno">
                <a:extLst>
                  <a:ext uri="{FF2B5EF4-FFF2-40B4-BE49-F238E27FC236}">
                    <a16:creationId xmlns:a16="http://schemas.microsoft.com/office/drawing/2014/main" id="{F00543E4-AF0E-3295-51BC-551CB766C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427523" y="190704"/>
                <a:ext cx="252000" cy="350594"/>
              </a:xfrm>
              <a:prstGeom prst="rect">
                <a:avLst/>
              </a:prstGeom>
            </p:spPr>
          </p:pic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2CF0E869-3274-B503-C06F-4C1C42F8643F}"/>
                  </a:ext>
                </a:extLst>
              </p:cNvPr>
              <p:cNvSpPr txBox="1"/>
              <p:nvPr/>
            </p:nvSpPr>
            <p:spPr>
              <a:xfrm>
                <a:off x="7747625" y="197106"/>
                <a:ext cx="692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Lista</a:t>
                </a:r>
                <a:endParaRPr lang="es-419" dirty="0"/>
              </a:p>
            </p:txBody>
          </p:sp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3289DC7B-106D-FB8B-91AD-BECE0C52EAC4}"/>
                </a:ext>
              </a:extLst>
            </p:cNvPr>
            <p:cNvGrpSpPr/>
            <p:nvPr/>
          </p:nvGrpSpPr>
          <p:grpSpPr>
            <a:xfrm>
              <a:off x="8908797" y="180661"/>
              <a:ext cx="1639977" cy="404984"/>
              <a:chOff x="8731563" y="186834"/>
              <a:chExt cx="1644356" cy="404984"/>
            </a:xfrm>
          </p:grpSpPr>
          <p:sp>
            <p:nvSpPr>
              <p:cNvPr id="55" name="Rectángulo: esquinas redondeadas 5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66A114F-8FB9-7441-CD0E-A66D311CE1E3}"/>
                  </a:ext>
                </a:extLst>
              </p:cNvPr>
              <p:cNvSpPr/>
              <p:nvPr/>
            </p:nvSpPr>
            <p:spPr>
              <a:xfrm>
                <a:off x="8731563" y="186834"/>
                <a:ext cx="1520778" cy="404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3182281-D091-2ABB-E750-F6C687870424}"/>
                  </a:ext>
                </a:extLst>
              </p:cNvPr>
              <p:cNvSpPr txBox="1"/>
              <p:nvPr/>
            </p:nvSpPr>
            <p:spPr>
              <a:xfrm>
                <a:off x="9248480" y="186834"/>
                <a:ext cx="112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Semanal</a:t>
                </a:r>
                <a:endParaRPr lang="es-419" dirty="0"/>
              </a:p>
            </p:txBody>
          </p:sp>
          <p:pic>
            <p:nvPicPr>
              <p:cNvPr id="57" name="Gráfico 56" descr="Calendario giratorio con relleno sólido">
                <a:extLst>
                  <a:ext uri="{FF2B5EF4-FFF2-40B4-BE49-F238E27FC236}">
                    <a16:creationId xmlns:a16="http://schemas.microsoft.com/office/drawing/2014/main" id="{32123845-8DD1-3361-7D25-F3E9F80C7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805355" y="186834"/>
                <a:ext cx="369332" cy="369332"/>
              </a:xfrm>
              <a:prstGeom prst="rect">
                <a:avLst/>
              </a:prstGeom>
            </p:spPr>
          </p:pic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6961D35F-0E83-8707-B393-91390C1177C0}"/>
                </a:ext>
              </a:extLst>
            </p:cNvPr>
            <p:cNvGrpSpPr/>
            <p:nvPr/>
          </p:nvGrpSpPr>
          <p:grpSpPr>
            <a:xfrm>
              <a:off x="10600403" y="180661"/>
              <a:ext cx="1392826" cy="406800"/>
              <a:chOff x="10600772" y="135502"/>
              <a:chExt cx="1392826" cy="406800"/>
            </a:xfrm>
          </p:grpSpPr>
          <p:sp>
            <p:nvSpPr>
              <p:cNvPr id="52" name="Rectángulo: esquinas redondeadas 51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4ECC176D-8DDB-BAB7-FEFD-8B3730142341}"/>
                  </a:ext>
                </a:extLst>
              </p:cNvPr>
              <p:cNvSpPr/>
              <p:nvPr/>
            </p:nvSpPr>
            <p:spPr>
              <a:xfrm>
                <a:off x="10600772" y="135502"/>
                <a:ext cx="1341197" cy="4068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AC4BB20A-079F-F7FF-ED5E-A56853C26ECE}"/>
                  </a:ext>
                </a:extLst>
              </p:cNvPr>
              <p:cNvSpPr txBox="1"/>
              <p:nvPr/>
            </p:nvSpPr>
            <p:spPr>
              <a:xfrm>
                <a:off x="10950891" y="157093"/>
                <a:ext cx="1042707" cy="374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Mensual</a:t>
                </a:r>
                <a:endParaRPr lang="es-419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4" name="Gráfico 53" descr="Calendario giratorio con relleno sólido">
                <a:extLst>
                  <a:ext uri="{FF2B5EF4-FFF2-40B4-BE49-F238E27FC236}">
                    <a16:creationId xmlns:a16="http://schemas.microsoft.com/office/drawing/2014/main" id="{4D7D3F53-5BED-8428-505F-A9D34A740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672350" y="151491"/>
                <a:ext cx="341575" cy="374823"/>
              </a:xfrm>
              <a:prstGeom prst="rect">
                <a:avLst/>
              </a:prstGeom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3ED8872-A119-F665-A897-FCB4866C1F9F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9A1CC0B-E940-249E-F46D-1DEAE5517B97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B16FB278-767A-D81B-EA0D-31EB029951F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7" name="Rectángulo: esquinas redondeadas 6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29B1CD8F-8A58-B976-B095-F149E389B8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8" name="Rectángulo: esquinas redondeadas 7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1F10E40-6D58-45FC-406C-45D0C0DE49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9" name="Rectángulo: esquinas redondeadas 8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1457EB6C-4B95-0897-2740-4ED5DCE8E8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0" name="Rectángulo: esquinas redondeadas 9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4A303E1F-F7D4-CD5B-F2F9-2A0B099F6B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37" name="Rectángulo: esquinas redondeadas 36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BF1C6B91-895A-77AF-ECCA-25926AB481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39" name="Gráfico 38" descr="Insignia de seguir con relleno sólido">
            <a:hlinkClick r:id="rId21" action="ppaction://hlinksldjump"/>
            <a:extLst>
              <a:ext uri="{FF2B5EF4-FFF2-40B4-BE49-F238E27FC236}">
                <a16:creationId xmlns:a16="http://schemas.microsoft.com/office/drawing/2014/main" id="{8BD43438-6082-42DA-92A0-DBF39F086D8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7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80C0B5-8ECD-EB58-BACE-B20AB435FE46}"/>
              </a:ext>
            </a:extLst>
          </p:cNvPr>
          <p:cNvSpPr txBox="1"/>
          <p:nvPr/>
        </p:nvSpPr>
        <p:spPr>
          <a:xfrm>
            <a:off x="2608729" y="322729"/>
            <a:ext cx="283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Crear nueva Tarea</a:t>
            </a:r>
            <a:endParaRPr lang="es-419" sz="2400" b="1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9983147-34DF-9B65-1526-4EED247E2CD4}"/>
              </a:ext>
            </a:extLst>
          </p:cNvPr>
          <p:cNvSpPr/>
          <p:nvPr/>
        </p:nvSpPr>
        <p:spPr>
          <a:xfrm>
            <a:off x="2897840" y="927848"/>
            <a:ext cx="3896855" cy="5796509"/>
          </a:xfrm>
          <a:prstGeom prst="roundRect">
            <a:avLst>
              <a:gd name="adj" fmla="val 843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79A70C-62A2-6DB5-7A6C-24D35BEDFA97}"/>
              </a:ext>
            </a:extLst>
          </p:cNvPr>
          <p:cNvSpPr txBox="1"/>
          <p:nvPr/>
        </p:nvSpPr>
        <p:spPr>
          <a:xfrm>
            <a:off x="3200401" y="1112230"/>
            <a:ext cx="87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Titulo</a:t>
            </a:r>
            <a:endParaRPr lang="es-419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DA9F808-071E-6ECD-16E0-526D75FCB6C8}"/>
              </a:ext>
            </a:extLst>
          </p:cNvPr>
          <p:cNvSpPr/>
          <p:nvPr/>
        </p:nvSpPr>
        <p:spPr>
          <a:xfrm>
            <a:off x="3200401" y="1481562"/>
            <a:ext cx="2783542" cy="800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CA58217-0302-AE85-DC98-475F1CB250F4}"/>
              </a:ext>
            </a:extLst>
          </p:cNvPr>
          <p:cNvSpPr txBox="1"/>
          <p:nvPr/>
        </p:nvSpPr>
        <p:spPr>
          <a:xfrm>
            <a:off x="3173506" y="2288384"/>
            <a:ext cx="14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Descripción</a:t>
            </a:r>
            <a:endParaRPr lang="es-419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A4A637C-0E8F-1B7D-CB1B-373D1DD1AE17}"/>
              </a:ext>
            </a:extLst>
          </p:cNvPr>
          <p:cNvSpPr/>
          <p:nvPr/>
        </p:nvSpPr>
        <p:spPr>
          <a:xfrm>
            <a:off x="3201141" y="2657715"/>
            <a:ext cx="2782800" cy="11170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32429AA-8622-30B7-AE1D-638AAE31AB9C}"/>
              </a:ext>
            </a:extLst>
          </p:cNvPr>
          <p:cNvSpPr txBox="1"/>
          <p:nvPr/>
        </p:nvSpPr>
        <p:spPr>
          <a:xfrm>
            <a:off x="3200401" y="3833466"/>
            <a:ext cx="243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 de vencimiento</a:t>
            </a:r>
            <a:endParaRPr lang="es-419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BCDD3DF-6B68-9CA1-E4DF-A978601B2C6E}"/>
              </a:ext>
            </a:extLst>
          </p:cNvPr>
          <p:cNvSpPr/>
          <p:nvPr/>
        </p:nvSpPr>
        <p:spPr>
          <a:xfrm>
            <a:off x="3200401" y="4235024"/>
            <a:ext cx="2783542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F8541D9-42DA-456A-D654-B282717D86C0}"/>
              </a:ext>
            </a:extLst>
          </p:cNvPr>
          <p:cNvSpPr txBox="1"/>
          <p:nvPr/>
        </p:nvSpPr>
        <p:spPr>
          <a:xfrm>
            <a:off x="3200399" y="4663080"/>
            <a:ext cx="11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Prioridad</a:t>
            </a:r>
            <a:endParaRPr lang="es-419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06A26FD-5CB3-CCF3-66B6-8C871E24E65F}"/>
              </a:ext>
            </a:extLst>
          </p:cNvPr>
          <p:cNvSpPr/>
          <p:nvPr/>
        </p:nvSpPr>
        <p:spPr>
          <a:xfrm>
            <a:off x="3200399" y="4988483"/>
            <a:ext cx="2783542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04B16F9-782B-C8F1-F64F-0495F254A246}"/>
              </a:ext>
            </a:extLst>
          </p:cNvPr>
          <p:cNvSpPr txBox="1"/>
          <p:nvPr/>
        </p:nvSpPr>
        <p:spPr>
          <a:xfrm>
            <a:off x="3173506" y="5416539"/>
            <a:ext cx="11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Categoria</a:t>
            </a:r>
            <a:endParaRPr lang="es-419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477F01F-8980-63D7-5FC7-DDBD05A6137C}"/>
              </a:ext>
            </a:extLst>
          </p:cNvPr>
          <p:cNvSpPr/>
          <p:nvPr/>
        </p:nvSpPr>
        <p:spPr>
          <a:xfrm>
            <a:off x="3200399" y="5741942"/>
            <a:ext cx="2783542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F634836E-73D7-60B8-BC6E-4AC5BFC8404F}"/>
              </a:ext>
            </a:extLst>
          </p:cNvPr>
          <p:cNvSpPr/>
          <p:nvPr/>
        </p:nvSpPr>
        <p:spPr>
          <a:xfrm>
            <a:off x="3173506" y="6149114"/>
            <a:ext cx="1676413" cy="41622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Crear tarea</a:t>
            </a:r>
            <a:endParaRPr lang="es-419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A389D38-D480-B7BA-44BE-FEFADD5C0CDA}"/>
              </a:ext>
            </a:extLst>
          </p:cNvPr>
          <p:cNvSpPr txBox="1"/>
          <p:nvPr/>
        </p:nvSpPr>
        <p:spPr>
          <a:xfrm>
            <a:off x="3254375" y="4259980"/>
            <a:ext cx="19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800" dirty="0" err="1"/>
              <a:t>yyyy</a:t>
            </a:r>
            <a:r>
              <a:rPr lang="es-419" sz="1800" dirty="0"/>
              <a:t>/mm/</a:t>
            </a:r>
            <a:r>
              <a:rPr lang="es-419" sz="1800" dirty="0" err="1"/>
              <a:t>dd</a:t>
            </a:r>
            <a:endParaRPr lang="es-419" sz="18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B429E72-7F4D-F0F6-1F2D-27B513C16A52}"/>
              </a:ext>
            </a:extLst>
          </p:cNvPr>
          <p:cNvSpPr txBox="1"/>
          <p:nvPr/>
        </p:nvSpPr>
        <p:spPr>
          <a:xfrm>
            <a:off x="3286312" y="4974905"/>
            <a:ext cx="19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Media</a:t>
            </a:r>
            <a:endParaRPr lang="es-419" dirty="0"/>
          </a:p>
        </p:txBody>
      </p:sp>
      <p:pic>
        <p:nvPicPr>
          <p:cNvPr id="24" name="Gráfico 23" descr="Calendario giratorio con relleno sólido">
            <a:extLst>
              <a:ext uri="{FF2B5EF4-FFF2-40B4-BE49-F238E27FC236}">
                <a16:creationId xmlns:a16="http://schemas.microsoft.com/office/drawing/2014/main" id="{E004D647-71AC-47CB-C629-E2C66C2A6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8151" y="4225805"/>
            <a:ext cx="369332" cy="369332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699F684-93E1-3949-B2F5-1860F9C583A8}"/>
              </a:ext>
            </a:extLst>
          </p:cNvPr>
          <p:cNvSpPr/>
          <p:nvPr/>
        </p:nvSpPr>
        <p:spPr>
          <a:xfrm>
            <a:off x="4983217" y="6160008"/>
            <a:ext cx="1676413" cy="4162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Cancelar</a:t>
            </a:r>
            <a:endParaRPr lang="es-419" dirty="0">
              <a:solidFill>
                <a:schemeClr val="bg1"/>
              </a:solidFill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C02C9AE-0338-6B4B-047A-1FFC74FE203F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A0445C5-A1B3-10FA-69C6-D4994D656D56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28353DE-A1D4-661C-BEE8-94A45F32561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7" name="Rectángulo: esquinas redondeadas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9AF0B13-6C95-30D4-998A-B2753EFDDE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8" name="Rectángulo: esquinas redondeadas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05C6F1B-9BE6-F074-861B-F277F7002F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9" name="Rectángulo: esquinas redondeadas 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F79D28E-31A3-8D3F-18C2-419CA12F6C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0" name="Rectángulo: esquinas redondeadas 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B190065-1CEB-821D-C592-2913D962E17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1" name="Rectángulo: esquinas redondeadas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310FEF8-CEC0-2833-108E-41F05240D8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36" name="Gráfico 35" descr="Insignia de seguir con relleno sólido">
            <a:hlinkClick r:id="rId11" action="ppaction://hlinksldjump"/>
            <a:extLst>
              <a:ext uri="{FF2B5EF4-FFF2-40B4-BE49-F238E27FC236}">
                <a16:creationId xmlns:a16="http://schemas.microsoft.com/office/drawing/2014/main" id="{0A85E36E-7FEF-F636-D54B-D22A3BEED3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376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97D6D5-1CBB-A08E-073F-2EAF0580BEE4}"/>
              </a:ext>
            </a:extLst>
          </p:cNvPr>
          <p:cNvSpPr txBox="1"/>
          <p:nvPr/>
        </p:nvSpPr>
        <p:spPr>
          <a:xfrm>
            <a:off x="2675965" y="322729"/>
            <a:ext cx="262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Todas las tareas</a:t>
            </a:r>
            <a:endParaRPr lang="es-419" sz="2400" b="1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3C7A33E-B869-A32D-E239-9180FA78FC54}"/>
              </a:ext>
            </a:extLst>
          </p:cNvPr>
          <p:cNvGrpSpPr/>
          <p:nvPr/>
        </p:nvGrpSpPr>
        <p:grpSpPr>
          <a:xfrm>
            <a:off x="2675966" y="906124"/>
            <a:ext cx="5795683" cy="5045752"/>
            <a:chOff x="2810435" y="833718"/>
            <a:chExt cx="5795683" cy="5045752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0E9179AE-2D22-2E6C-DC1B-FDBE77313D9A}"/>
                </a:ext>
              </a:extLst>
            </p:cNvPr>
            <p:cNvGrpSpPr/>
            <p:nvPr/>
          </p:nvGrpSpPr>
          <p:grpSpPr>
            <a:xfrm>
              <a:off x="2810435" y="833718"/>
              <a:ext cx="5795683" cy="2447364"/>
              <a:chOff x="2810435" y="833718"/>
              <a:chExt cx="5795683" cy="2447364"/>
            </a:xfrm>
          </p:grpSpPr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71EC6A5E-989E-CD1D-0C98-1CF404F2DBBB}"/>
                  </a:ext>
                </a:extLst>
              </p:cNvPr>
              <p:cNvSpPr/>
              <p:nvPr/>
            </p:nvSpPr>
            <p:spPr>
              <a:xfrm>
                <a:off x="2810435" y="833718"/>
                <a:ext cx="5795683" cy="24473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7BEB4A6-C4BC-28E5-E4EE-BB8CDF30E86D}"/>
                  </a:ext>
                </a:extLst>
              </p:cNvPr>
              <p:cNvSpPr txBox="1"/>
              <p:nvPr/>
            </p:nvSpPr>
            <p:spPr>
              <a:xfrm>
                <a:off x="3166781" y="978530"/>
                <a:ext cx="435684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  <a:br>
                  <a:rPr lang="es-419" dirty="0"/>
                </a:br>
                <a:r>
                  <a:rPr lang="es-419" dirty="0"/>
                  <a:t>Categoría:</a:t>
                </a:r>
                <a:br>
                  <a:rPr lang="es-419" dirty="0"/>
                </a:br>
                <a:endParaRPr lang="es-419" dirty="0"/>
              </a:p>
            </p:txBody>
          </p:sp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FA1A2E02-B072-41D0-EAD6-0BF9EC1D6E35}"/>
                  </a:ext>
                </a:extLst>
              </p:cNvPr>
              <p:cNvSpPr/>
              <p:nvPr/>
            </p:nvSpPr>
            <p:spPr>
              <a:xfrm>
                <a:off x="3166781" y="2467507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2516B25C-F601-A04E-9016-CBACCBF9BF70}"/>
                  </a:ext>
                </a:extLst>
              </p:cNvPr>
              <p:cNvSpPr/>
              <p:nvPr/>
            </p:nvSpPr>
            <p:spPr>
              <a:xfrm>
                <a:off x="4586572" y="2457163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09EED9CF-4123-3930-9789-FDF3A5BE934E}"/>
                  </a:ext>
                </a:extLst>
              </p:cNvPr>
              <p:cNvSpPr/>
              <p:nvPr/>
            </p:nvSpPr>
            <p:spPr>
              <a:xfrm>
                <a:off x="6006363" y="2467507"/>
                <a:ext cx="1726819" cy="67235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✔Completada</a:t>
                </a:r>
                <a:endParaRPr lang="es-419" dirty="0"/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CA8DFE29-A490-03CC-AB41-7EFEED30ECCE}"/>
                </a:ext>
              </a:extLst>
            </p:cNvPr>
            <p:cNvGrpSpPr/>
            <p:nvPr/>
          </p:nvGrpSpPr>
          <p:grpSpPr>
            <a:xfrm>
              <a:off x="2810435" y="3432106"/>
              <a:ext cx="5795683" cy="2447364"/>
              <a:chOff x="2810435" y="833718"/>
              <a:chExt cx="5795683" cy="2447364"/>
            </a:xfrm>
            <a:solidFill>
              <a:srgbClr val="F3F4F6"/>
            </a:solidFill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E798F4D3-4C1B-5FC2-099D-7A4FC74E2689}"/>
                  </a:ext>
                </a:extLst>
              </p:cNvPr>
              <p:cNvSpPr/>
              <p:nvPr/>
            </p:nvSpPr>
            <p:spPr>
              <a:xfrm>
                <a:off x="2810435" y="833718"/>
                <a:ext cx="5795683" cy="2447364"/>
              </a:xfrm>
              <a:prstGeom prst="roundRect">
                <a:avLst/>
              </a:prstGeom>
              <a:solidFill>
                <a:srgbClr val="F3F4F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3ACEA9E-E45B-DBBB-A315-810438473BDC}"/>
                  </a:ext>
                </a:extLst>
              </p:cNvPr>
              <p:cNvSpPr txBox="1"/>
              <p:nvPr/>
            </p:nvSpPr>
            <p:spPr>
              <a:xfrm>
                <a:off x="3166781" y="978530"/>
                <a:ext cx="4356847" cy="175432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strike="sngStrike" dirty="0"/>
                  <a:t>Titulo</a:t>
                </a:r>
              </a:p>
              <a:p>
                <a:r>
                  <a:rPr lang="es-ES" strike="sngStrike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  <a:br>
                  <a:rPr lang="es-419" dirty="0"/>
                </a:br>
                <a:r>
                  <a:rPr lang="es-419" dirty="0"/>
                  <a:t>Categoría:</a:t>
                </a:r>
                <a:br>
                  <a:rPr lang="es-419" dirty="0"/>
                </a:br>
                <a:endParaRPr lang="es-419" dirty="0"/>
              </a:p>
            </p:txBody>
          </p:sp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5422CE36-15BD-F6B8-B930-E32567700C39}"/>
                  </a:ext>
                </a:extLst>
              </p:cNvPr>
              <p:cNvSpPr/>
              <p:nvPr/>
            </p:nvSpPr>
            <p:spPr>
              <a:xfrm>
                <a:off x="3166781" y="2467507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988B0143-0F8A-1E69-0C6E-9BE199A568F6}"/>
                  </a:ext>
                </a:extLst>
              </p:cNvPr>
              <p:cNvSpPr/>
              <p:nvPr/>
            </p:nvSpPr>
            <p:spPr>
              <a:xfrm>
                <a:off x="4586572" y="2457163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23" name="Rectángulo: esquinas redondeadas 22">
                <a:extLst>
                  <a:ext uri="{FF2B5EF4-FFF2-40B4-BE49-F238E27FC236}">
                    <a16:creationId xmlns:a16="http://schemas.microsoft.com/office/drawing/2014/main" id="{CC119185-1B0F-17F5-13EB-514A505DB7E1}"/>
                  </a:ext>
                </a:extLst>
              </p:cNvPr>
              <p:cNvSpPr/>
              <p:nvPr/>
            </p:nvSpPr>
            <p:spPr>
              <a:xfrm>
                <a:off x="6006363" y="2467507"/>
                <a:ext cx="1726819" cy="67235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ysClr val="windowText" lastClr="000000"/>
                    </a:solidFill>
                  </a:rPr>
                  <a:t>✔Completada</a:t>
                </a:r>
                <a:endParaRPr lang="es-419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51058BD-CB94-5D89-6DEE-59E450CBEE3F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F6AC40B-00CF-B7A8-3978-6586B717012F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7B497EC-B1E8-DBE5-2275-BB948C767A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6" name="Rectángulo: esquinas redondeadas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8F2E94C-0602-FC16-AA48-29662A6BF0D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7" name="Rectángulo: esquinas redondeadas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2BD77AC-69FD-3CCE-F06D-2D7A5025F7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8" name="Rectángulo: esquinas redondeadas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B6CFBE6-5878-0C55-EE34-0A41C39839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9" name="Rectángulo: esquinas redondeadas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387062D-58E1-8EE0-99DE-6907809652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0" name="Rectángulo: esquinas redondeadas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76A127B-F515-64A9-7747-2BC516DA5D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11" name="Gráfico 10" descr="Insignia de seguir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E847AAB6-C5DB-FE07-74D7-0A291F9AA1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3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97D6D5-1CBB-A08E-073F-2EAF0580BEE4}"/>
              </a:ext>
            </a:extLst>
          </p:cNvPr>
          <p:cNvSpPr txBox="1"/>
          <p:nvPr/>
        </p:nvSpPr>
        <p:spPr>
          <a:xfrm>
            <a:off x="2675966" y="322729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Categorías</a:t>
            </a:r>
            <a:endParaRPr lang="es-419" sz="2400" b="1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BD992A2-06D3-DDC8-6DA6-BAA19C237CF5}"/>
              </a:ext>
            </a:extLst>
          </p:cNvPr>
          <p:cNvGrpSpPr/>
          <p:nvPr/>
        </p:nvGrpSpPr>
        <p:grpSpPr>
          <a:xfrm>
            <a:off x="2862820" y="1089429"/>
            <a:ext cx="4826643" cy="2606271"/>
            <a:chOff x="2862820" y="1089429"/>
            <a:chExt cx="4826643" cy="2606271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71EC6A5E-989E-CD1D-0C98-1CF404F2DBBB}"/>
                </a:ext>
              </a:extLst>
            </p:cNvPr>
            <p:cNvSpPr/>
            <p:nvPr/>
          </p:nvSpPr>
          <p:spPr>
            <a:xfrm>
              <a:off x="2862820" y="1089429"/>
              <a:ext cx="4826643" cy="26062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9163DE06-DCA8-E8B4-0A30-12307C34A9C3}"/>
                </a:ext>
              </a:extLst>
            </p:cNvPr>
            <p:cNvGrpSpPr/>
            <p:nvPr/>
          </p:nvGrpSpPr>
          <p:grpSpPr>
            <a:xfrm>
              <a:off x="2924735" y="1642066"/>
              <a:ext cx="4564686" cy="1921631"/>
              <a:chOff x="3032312" y="1050936"/>
              <a:chExt cx="4564686" cy="1921631"/>
            </a:xfrm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7BEB4A6-C4BC-28E5-E4EE-BB8CDF30E86D}"/>
                  </a:ext>
                </a:extLst>
              </p:cNvPr>
              <p:cNvSpPr txBox="1"/>
              <p:nvPr/>
            </p:nvSpPr>
            <p:spPr>
              <a:xfrm>
                <a:off x="3032312" y="1050936"/>
                <a:ext cx="43568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</a:p>
            </p:txBody>
          </p:sp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FA1A2E02-B072-41D0-EAD6-0BF9EC1D6E35}"/>
                  </a:ext>
                </a:extLst>
              </p:cNvPr>
              <p:cNvSpPr/>
              <p:nvPr/>
            </p:nvSpPr>
            <p:spPr>
              <a:xfrm>
                <a:off x="3032312" y="2300212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2516B25C-F601-A04E-9016-CBACCBF9BF70}"/>
                  </a:ext>
                </a:extLst>
              </p:cNvPr>
              <p:cNvSpPr/>
              <p:nvPr/>
            </p:nvSpPr>
            <p:spPr>
              <a:xfrm>
                <a:off x="4463330" y="2300212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09EED9CF-4123-3930-9789-FDF3A5BE934E}"/>
                  </a:ext>
                </a:extLst>
              </p:cNvPr>
              <p:cNvSpPr/>
              <p:nvPr/>
            </p:nvSpPr>
            <p:spPr>
              <a:xfrm>
                <a:off x="5870179" y="2300211"/>
                <a:ext cx="1726819" cy="67235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✔Completada</a:t>
                </a:r>
                <a:endParaRPr lang="es-419" dirty="0"/>
              </a:p>
            </p:txBody>
          </p:sp>
        </p:grp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E60B8EBD-AA62-768E-972C-679F9787E2BE}"/>
                </a:ext>
              </a:extLst>
            </p:cNvPr>
            <p:cNvSpPr txBox="1"/>
            <p:nvPr/>
          </p:nvSpPr>
          <p:spPr>
            <a:xfrm>
              <a:off x="2924735" y="1089429"/>
              <a:ext cx="118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Categoría</a:t>
              </a:r>
              <a:endParaRPr lang="es-419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8095CC5-B2BE-D599-8EA5-47B7A2A3AD3F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399A8E4-9BB1-D807-8D08-643AA62D1E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83BB6A35-9A7B-148F-CD60-45BC7D5EB2A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6" name="Rectángulo: esquinas redondeadas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E3A725F-F4E6-C4C5-2CAD-423448C451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7" name="Rectángulo: esquinas redondeadas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73018A8-E9F7-2689-81FC-A6B1CB5074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8" name="Rectángulo: esquinas redondeadas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7FFF63A-5B26-7684-161B-4003176928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9" name="Rectángulo: esquinas redondeadas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A4E032B-AEAD-3ED6-1A6F-09BB6128E36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0" name="Rectángulo: esquinas redondeadas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C7B26B9-84DE-FE07-3A48-43B0EECCC2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28" name="Gráfico 27" descr="Insignia de seguir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3F992359-A314-42D6-1B2E-0237C90646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414EF8F3-2904-9852-DF94-D1A6070A9367}"/>
              </a:ext>
            </a:extLst>
          </p:cNvPr>
          <p:cNvGrpSpPr/>
          <p:nvPr/>
        </p:nvGrpSpPr>
        <p:grpSpPr>
          <a:xfrm>
            <a:off x="2862820" y="3879005"/>
            <a:ext cx="4826643" cy="2606271"/>
            <a:chOff x="2862820" y="1089429"/>
            <a:chExt cx="4826643" cy="260627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EABB87F0-9FEE-57A4-F556-2E4D32A3A5AF}"/>
                </a:ext>
              </a:extLst>
            </p:cNvPr>
            <p:cNvSpPr/>
            <p:nvPr/>
          </p:nvSpPr>
          <p:spPr>
            <a:xfrm>
              <a:off x="2862820" y="1089429"/>
              <a:ext cx="4826643" cy="26062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C4BB3AA3-882E-3D12-D581-6E7C4FD514D4}"/>
                </a:ext>
              </a:extLst>
            </p:cNvPr>
            <p:cNvGrpSpPr/>
            <p:nvPr/>
          </p:nvGrpSpPr>
          <p:grpSpPr>
            <a:xfrm>
              <a:off x="2924735" y="1642066"/>
              <a:ext cx="4564686" cy="1921631"/>
              <a:chOff x="3032312" y="1050936"/>
              <a:chExt cx="4564686" cy="1921631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3E07C04-9364-C546-72A8-EC5AE7C6821C}"/>
                  </a:ext>
                </a:extLst>
              </p:cNvPr>
              <p:cNvSpPr txBox="1"/>
              <p:nvPr/>
            </p:nvSpPr>
            <p:spPr>
              <a:xfrm>
                <a:off x="3032312" y="1050936"/>
                <a:ext cx="43568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trike="sngStrike" dirty="0"/>
                  <a:t>Titulo</a:t>
                </a:r>
              </a:p>
              <a:p>
                <a:r>
                  <a:rPr lang="es-ES" strike="sngStrike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</a:p>
            </p:txBody>
          </p:sp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EE2F7FD9-2F46-244B-382E-73186136B503}"/>
                  </a:ext>
                </a:extLst>
              </p:cNvPr>
              <p:cNvSpPr/>
              <p:nvPr/>
            </p:nvSpPr>
            <p:spPr>
              <a:xfrm>
                <a:off x="3032312" y="2300212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23" name="Rectángulo: esquinas redondeadas 22">
                <a:extLst>
                  <a:ext uri="{FF2B5EF4-FFF2-40B4-BE49-F238E27FC236}">
                    <a16:creationId xmlns:a16="http://schemas.microsoft.com/office/drawing/2014/main" id="{84470EF3-C26D-4EBB-BF13-5F19F2A13B01}"/>
                  </a:ext>
                </a:extLst>
              </p:cNvPr>
              <p:cNvSpPr/>
              <p:nvPr/>
            </p:nvSpPr>
            <p:spPr>
              <a:xfrm>
                <a:off x="4463330" y="2300212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24" name="Rectángulo: esquinas redondeadas 23">
                <a:extLst>
                  <a:ext uri="{FF2B5EF4-FFF2-40B4-BE49-F238E27FC236}">
                    <a16:creationId xmlns:a16="http://schemas.microsoft.com/office/drawing/2014/main" id="{63765A29-1505-39D6-A737-E5497ADF5915}"/>
                  </a:ext>
                </a:extLst>
              </p:cNvPr>
              <p:cNvSpPr/>
              <p:nvPr/>
            </p:nvSpPr>
            <p:spPr>
              <a:xfrm>
                <a:off x="5870179" y="2300211"/>
                <a:ext cx="1726819" cy="67235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✔Completada</a:t>
                </a:r>
                <a:endParaRPr lang="es-419" dirty="0"/>
              </a:p>
            </p:txBody>
          </p:sp>
        </p:grp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63322AB6-0757-512B-9923-307EE20D13A5}"/>
                </a:ext>
              </a:extLst>
            </p:cNvPr>
            <p:cNvSpPr txBox="1"/>
            <p:nvPr/>
          </p:nvSpPr>
          <p:spPr>
            <a:xfrm>
              <a:off x="2924735" y="1089429"/>
              <a:ext cx="118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Categoría</a:t>
              </a:r>
              <a:endParaRPr lang="es-419" dirty="0"/>
            </a:p>
          </p:txBody>
        </p:sp>
      </p:grpSp>
    </p:spTree>
    <p:extLst>
      <p:ext uri="{BB962C8B-B14F-4D97-AF65-F5344CB8AC3E}">
        <p14:creationId xmlns:p14="http://schemas.microsoft.com/office/powerpoint/2010/main" val="59255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D9575E-D873-DB53-3704-A04B177C4395}"/>
              </a:ext>
            </a:extLst>
          </p:cNvPr>
          <p:cNvSpPr txBox="1"/>
          <p:nvPr/>
        </p:nvSpPr>
        <p:spPr>
          <a:xfrm>
            <a:off x="2675966" y="322729"/>
            <a:ext cx="194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Prioridad</a:t>
            </a:r>
            <a:endParaRPr lang="es-419" sz="2400" b="1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5606184-D2C4-17A4-1844-932ABD6A34D9}"/>
              </a:ext>
            </a:extLst>
          </p:cNvPr>
          <p:cNvGrpSpPr/>
          <p:nvPr/>
        </p:nvGrpSpPr>
        <p:grpSpPr>
          <a:xfrm>
            <a:off x="2675966" y="872223"/>
            <a:ext cx="8238293" cy="1048794"/>
            <a:chOff x="3200681" y="1256256"/>
            <a:chExt cx="8238293" cy="1048794"/>
          </a:xfrm>
          <a:solidFill>
            <a:srgbClr val="FF4C4C"/>
          </a:solidFill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DA9EE002-0CAF-0CE5-B242-9E9C7CE6F1AB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CE344ABF-66ED-58E7-DF0F-E1629E819F01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F384B50-BEA6-4C16-8221-BD1D5849F9F6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Critica</a:t>
                </a:r>
                <a:endParaRPr lang="es-419" dirty="0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4D81CE8-29B0-52B0-019F-CD2BE3996144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FC2D3E0-848F-4BC1-D428-CB0717E15EC5}"/>
              </a:ext>
            </a:extLst>
          </p:cNvPr>
          <p:cNvGrpSpPr/>
          <p:nvPr/>
        </p:nvGrpSpPr>
        <p:grpSpPr>
          <a:xfrm>
            <a:off x="2675966" y="2101297"/>
            <a:ext cx="8238293" cy="1048794"/>
            <a:chOff x="3200681" y="1256256"/>
            <a:chExt cx="8238293" cy="1048794"/>
          </a:xfrm>
          <a:solidFill>
            <a:srgbClr val="FFE800"/>
          </a:solidFill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D9FF0252-E147-A64A-5FE7-6D431D2A50C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266208C8-C73D-A9C5-4046-6AD75D6E49FE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1930191-D508-235A-D2D5-92C189C73F27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Urgente</a:t>
                </a:r>
                <a:endParaRPr lang="es-419" dirty="0"/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B67EE8B-2EEA-8CF4-1BCB-A59A4C2E74FF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E386C1F-B905-A679-02C4-F329CB74232B}"/>
              </a:ext>
            </a:extLst>
          </p:cNvPr>
          <p:cNvGrpSpPr/>
          <p:nvPr/>
        </p:nvGrpSpPr>
        <p:grpSpPr>
          <a:xfrm>
            <a:off x="2675967" y="3330371"/>
            <a:ext cx="8238293" cy="1048794"/>
            <a:chOff x="3200681" y="1256256"/>
            <a:chExt cx="8238293" cy="1048794"/>
          </a:xfrm>
          <a:solidFill>
            <a:srgbClr val="4CAF50"/>
          </a:solidFill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6EA7A723-1BDF-45B0-23EA-46FC203AEAD7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9A8A877-5370-0584-1B26-99E86F9DBC0D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595952B-2F3D-BC22-BFFD-070D69440810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Normal</a:t>
                </a:r>
                <a:endParaRPr lang="es-419" dirty="0"/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9B0C0E2-C6AD-1C90-7131-73EA5F7915E5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1253BBC5-8A13-35E7-9CB2-DCD0E470381E}"/>
              </a:ext>
            </a:extLst>
          </p:cNvPr>
          <p:cNvGrpSpPr/>
          <p:nvPr/>
        </p:nvGrpSpPr>
        <p:grpSpPr>
          <a:xfrm>
            <a:off x="2667000" y="4488540"/>
            <a:ext cx="8247258" cy="1048794"/>
            <a:chOff x="3191716" y="1256256"/>
            <a:chExt cx="8247258" cy="1048794"/>
          </a:xfrm>
          <a:solidFill>
            <a:srgbClr val="4FC3F7">
              <a:alpha val="98000"/>
            </a:srgbClr>
          </a:solidFill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61E37B3B-9781-562F-D48E-393A4161E14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8D696DFA-FD6B-EE0B-B83F-7FC0FFE704F4}"/>
                </a:ext>
              </a:extLst>
            </p:cNvPr>
            <p:cNvGrpSpPr/>
            <p:nvPr/>
          </p:nvGrpSpPr>
          <p:grpSpPr>
            <a:xfrm>
              <a:off x="3191716" y="1288725"/>
              <a:ext cx="3935506" cy="940372"/>
              <a:chOff x="3191716" y="1288725"/>
              <a:chExt cx="3935506" cy="940372"/>
            </a:xfrm>
            <a:grpFill/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A02BC76-0EC5-FF80-65CB-B5E91BC1EF75}"/>
                  </a:ext>
                </a:extLst>
              </p:cNvPr>
              <p:cNvSpPr txBox="1"/>
              <p:nvPr/>
            </p:nvSpPr>
            <p:spPr>
              <a:xfrm>
                <a:off x="3191716" y="1288725"/>
                <a:ext cx="34290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Baja</a:t>
                </a:r>
                <a:endParaRPr lang="es-419" dirty="0"/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8D748E3-E5F4-7BB5-2B6F-48C0ED335156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0642339-D1DE-0EDD-4356-37799D64F5FC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FECDDF0-446B-297E-8B3D-CA93A4E7945D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043AE79C-63F8-6390-4DB2-D30E9479006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7" name="Rectángulo: esquinas redondeadas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666DBAB-502B-91FD-B0CD-76444EDEE35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8" name="Rectángulo: esquinas redondeadas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1E7D309-3F94-87C4-0650-B58E8A6AE8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9" name="Rectángulo: esquinas redondeadas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8505545-8ECE-3973-1F9A-FC540D98DC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0" name="Rectángulo: esquinas redondeadas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CA25CD9-A9DC-A966-71BA-DDF576FDC7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1" name="Rectángulo: esquinas redondeadas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E98558A-7188-914B-7563-4DE32B17C5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40" name="Gráfico 39" descr="Insignia de seguir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0369EBF8-F84A-0EDA-7699-6123CDA876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4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D9575E-D873-DB53-3704-A04B177C4395}"/>
              </a:ext>
            </a:extLst>
          </p:cNvPr>
          <p:cNvSpPr txBox="1"/>
          <p:nvPr/>
        </p:nvSpPr>
        <p:spPr>
          <a:xfrm>
            <a:off x="2675966" y="322729"/>
            <a:ext cx="194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Estado</a:t>
            </a:r>
            <a:endParaRPr lang="es-419" sz="2400" b="1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5606184-D2C4-17A4-1844-932ABD6A34D9}"/>
              </a:ext>
            </a:extLst>
          </p:cNvPr>
          <p:cNvGrpSpPr/>
          <p:nvPr/>
        </p:nvGrpSpPr>
        <p:grpSpPr>
          <a:xfrm>
            <a:off x="2675966" y="872223"/>
            <a:ext cx="8238293" cy="1048794"/>
            <a:chOff x="3200681" y="1256256"/>
            <a:chExt cx="8238293" cy="1048794"/>
          </a:xfrm>
          <a:solidFill>
            <a:srgbClr val="FF4C4C"/>
          </a:solidFill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DA9EE002-0CAF-0CE5-B242-9E9C7CE6F1AB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CE344ABF-66ED-58E7-DF0F-E1629E819F01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F384B50-BEA6-4C16-8221-BD1D5849F9F6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Estado: Aplazada</a:t>
                </a:r>
                <a:endParaRPr lang="es-419" dirty="0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4D81CE8-29B0-52B0-019F-CD2BE3996144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FC2D3E0-848F-4BC1-D428-CB0717E15EC5}"/>
              </a:ext>
            </a:extLst>
          </p:cNvPr>
          <p:cNvGrpSpPr/>
          <p:nvPr/>
        </p:nvGrpSpPr>
        <p:grpSpPr>
          <a:xfrm>
            <a:off x="2675966" y="2101297"/>
            <a:ext cx="8238293" cy="1048794"/>
            <a:chOff x="3200681" y="1256256"/>
            <a:chExt cx="8238293" cy="1048794"/>
          </a:xfrm>
          <a:solidFill>
            <a:srgbClr val="FFE800"/>
          </a:solidFill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D9FF0252-E147-A64A-5FE7-6D431D2A50C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266208C8-C73D-A9C5-4046-6AD75D6E49FE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1930191-D508-235A-D2D5-92C189C73F27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Estado : Culminada</a:t>
                </a:r>
                <a:endParaRPr lang="es-419" dirty="0"/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B67EE8B-2EEA-8CF4-1BCB-A59A4C2E74FF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E386C1F-B905-A679-02C4-F329CB74232B}"/>
              </a:ext>
            </a:extLst>
          </p:cNvPr>
          <p:cNvGrpSpPr/>
          <p:nvPr/>
        </p:nvGrpSpPr>
        <p:grpSpPr>
          <a:xfrm>
            <a:off x="2675967" y="3330371"/>
            <a:ext cx="8238293" cy="1048794"/>
            <a:chOff x="3200681" y="1256256"/>
            <a:chExt cx="8238293" cy="1048794"/>
          </a:xfrm>
          <a:solidFill>
            <a:srgbClr val="4CAF50"/>
          </a:solidFill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6EA7A723-1BDF-45B0-23EA-46FC203AEAD7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9A8A877-5370-0584-1B26-99E86F9DBC0D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595952B-2F3D-BC22-BFFD-070D69440810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Estado : En Progreso </a:t>
                </a:r>
                <a:endParaRPr lang="es-419" dirty="0"/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9B0C0E2-C6AD-1C90-7131-73EA5F7915E5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1253BBC5-8A13-35E7-9CB2-DCD0E470381E}"/>
              </a:ext>
            </a:extLst>
          </p:cNvPr>
          <p:cNvGrpSpPr/>
          <p:nvPr/>
        </p:nvGrpSpPr>
        <p:grpSpPr>
          <a:xfrm>
            <a:off x="2675965" y="4488540"/>
            <a:ext cx="8238293" cy="1048794"/>
            <a:chOff x="3200681" y="1256256"/>
            <a:chExt cx="8238293" cy="1048794"/>
          </a:xfrm>
          <a:solidFill>
            <a:srgbClr val="4A90E2"/>
          </a:solidFill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61E37B3B-9781-562F-D48E-393A4161E14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8D696DFA-FD6B-EE0B-B83F-7FC0FFE704F4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A02BC76-0EC5-FF80-65CB-B5E91BC1EF75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Estado : Comenzadas</a:t>
                </a:r>
                <a:endParaRPr lang="es-419" dirty="0"/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8D748E3-E5F4-7BB5-2B6F-48C0ED335156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F4406D6C-407A-6FCB-12BD-51AF4775A490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3692AE2-86C9-9A37-92D2-EE207E3CF6E7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91F5E8E2-F3A4-CC70-F1CB-96401C9656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43" name="Rectángulo: esquinas redondeadas 4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2FDCCF-6781-DCA7-C787-4B5B4F9176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44" name="Rectángulo: esquinas redondeadas 4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E2DCDD0-76F8-17DD-B133-28A18AAB55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45" name="Rectángulo: esquinas redondeadas 4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2A0AEF7-D105-028D-D5C1-E094D3473C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46" name="Rectángulo: esquinas redondeadas 4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B0F095D-D561-628A-E4F8-3F4DAE3CA2A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47" name="Rectángulo: esquinas redondeadas 4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A23F3AA-944F-933B-BF54-EE66EC2A0D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48" name="Gráfico 47" descr="Insignia de seguir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2EEE04EC-1F44-353D-8E45-3F5691A9A6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19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587</Words>
  <Application>Microsoft Office PowerPoint</Application>
  <PresentationFormat>Panorámica</PresentationFormat>
  <Paragraphs>265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Avenir Next LT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felipe martinez henao</dc:creator>
  <cp:lastModifiedBy>andres felipe martinez henao</cp:lastModifiedBy>
  <cp:revision>13</cp:revision>
  <dcterms:created xsi:type="dcterms:W3CDTF">2024-09-17T23:30:54Z</dcterms:created>
  <dcterms:modified xsi:type="dcterms:W3CDTF">2024-10-17T04:41:11Z</dcterms:modified>
</cp:coreProperties>
</file>