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4_777F6535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0" r:id="rId4"/>
    <p:sldId id="257" r:id="rId5"/>
    <p:sldId id="258" r:id="rId6"/>
    <p:sldId id="261" r:id="rId7"/>
    <p:sldId id="267" r:id="rId8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AV BAR" id="{3E4D1F86-3572-4178-8B90-CBD44043F4C4}">
          <p14:sldIdLst>
            <p14:sldId id="256"/>
          </p14:sldIdLst>
        </p14:section>
        <p14:section name="Pantalla principal" id="{11C1F6E2-7B51-4AE4-975E-C67C7407A42F}">
          <p14:sldIdLst>
            <p14:sldId id="262"/>
          </p14:sldIdLst>
        </p14:section>
        <p14:section name="Vista Crear tarea" id="{5C16A4E4-C736-4C14-8E76-9B30925A4EB2}">
          <p14:sldIdLst>
            <p14:sldId id="260"/>
          </p14:sldIdLst>
        </p14:section>
        <p14:section name="Vista todas las tareas" id="{AC3FFF0C-A66D-49F0-95E8-BCEBE5D607A9}">
          <p14:sldIdLst>
            <p14:sldId id="257"/>
          </p14:sldIdLst>
        </p14:section>
        <p14:section name="Categoria" id="{6E1DC5DB-0B7E-47AB-B0EC-AB56571AD1FA}">
          <p14:sldIdLst>
            <p14:sldId id="258"/>
          </p14:sldIdLst>
        </p14:section>
        <p14:section name="Prioridades" id="{C0B30DAD-47E4-455D-AD10-E305F28BD23B}">
          <p14:sldIdLst>
            <p14:sldId id="261"/>
          </p14:sldIdLst>
        </p14:section>
        <p14:section name="Por estado" id="{33A56AC5-3EBF-4504-BEB0-231DC815495C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5A5F416-BCD5-192D-D59C-DC68CAB0C94C}" name="Andres Felipe  Martinez Henao" initials="AM" userId="S::f.martinez5@utp.edu.co::cf30ace8-34a1-4671-af82-85446a58319f" providerId="AD"/>
  <p188:author id="{D025BA68-3F76-601D-C171-8E160B9D175B}" name="andres felipe martinez henao" initials="am" userId="0fdce9a793085e1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F50"/>
    <a:srgbClr val="68B1F4"/>
    <a:srgbClr val="4EC3F7"/>
    <a:srgbClr val="FFE800"/>
    <a:srgbClr val="FF4C4C"/>
    <a:srgbClr val="F3F4F6"/>
    <a:srgbClr val="F1E9E6"/>
    <a:srgbClr val="010101"/>
    <a:srgbClr val="4FC3F7"/>
    <a:srgbClr val="FFF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0553" autoAdjust="0"/>
  </p:normalViewPr>
  <p:slideViewPr>
    <p:cSldViewPr snapToGrid="0">
      <p:cViewPr varScale="1">
        <p:scale>
          <a:sx n="75" d="100"/>
          <a:sy n="75" d="100"/>
        </p:scale>
        <p:origin x="468" y="6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felipe martinez henao" userId="0fdce9a793085e1e" providerId="LiveId" clId="{9716454F-F13D-4ED7-9F25-607F2B49C811}"/>
    <pc:docChg chg="modSld">
      <pc:chgData name="andres felipe martinez henao" userId="0fdce9a793085e1e" providerId="LiveId" clId="{9716454F-F13D-4ED7-9F25-607F2B49C811}" dt="2024-10-17T04:41:00.242" v="3" actId="207"/>
      <pc:docMkLst>
        <pc:docMk/>
      </pc:docMkLst>
      <pc:sldChg chg="modSp mod">
        <pc:chgData name="andres felipe martinez henao" userId="0fdce9a793085e1e" providerId="LiveId" clId="{9716454F-F13D-4ED7-9F25-607F2B49C811}" dt="2024-10-17T04:41:00.242" v="3" actId="207"/>
        <pc:sldMkLst>
          <pc:docMk/>
          <pc:sldMk cId="592554847" sldId="258"/>
        </pc:sldMkLst>
        <pc:spChg chg="mod">
          <ac:chgData name="andres felipe martinez henao" userId="0fdce9a793085e1e" providerId="LiveId" clId="{9716454F-F13D-4ED7-9F25-607F2B49C811}" dt="2024-10-17T04:41:00.242" v="3" actId="207"/>
          <ac:spMkLst>
            <pc:docMk/>
            <pc:sldMk cId="592554847" sldId="258"/>
            <ac:spMk id="7" creationId="{273018A8-E9F7-2689-81FC-A6B1CB507458}"/>
          </ac:spMkLst>
        </pc:spChg>
      </pc:sldChg>
      <pc:sldChg chg="modSp mod">
        <pc:chgData name="andres felipe martinez henao" userId="0fdce9a793085e1e" providerId="LiveId" clId="{9716454F-F13D-4ED7-9F25-607F2B49C811}" dt="2024-10-17T04:39:10.328" v="0" actId="207"/>
        <pc:sldMkLst>
          <pc:docMk/>
          <pc:sldMk cId="522194473" sldId="262"/>
        </pc:sldMkLst>
        <pc:spChg chg="mod">
          <ac:chgData name="andres felipe martinez henao" userId="0fdce9a793085e1e" providerId="LiveId" clId="{9716454F-F13D-4ED7-9F25-607F2B49C811}" dt="2024-10-17T04:39:10.328" v="0" actId="207"/>
          <ac:spMkLst>
            <pc:docMk/>
            <pc:sldMk cId="522194473" sldId="262"/>
            <ac:spMk id="6" creationId="{12125515-7664-0FB3-23BE-D7F73C29F863}"/>
          </ac:spMkLst>
        </pc:spChg>
      </pc:sldChg>
      <pc:sldChg chg="modSp mod">
        <pc:chgData name="andres felipe martinez henao" userId="0fdce9a793085e1e" providerId="LiveId" clId="{9716454F-F13D-4ED7-9F25-607F2B49C811}" dt="2024-10-17T04:39:20.922" v="1" actId="207"/>
        <pc:sldMkLst>
          <pc:docMk/>
          <pc:sldMk cId="3598763038" sldId="264"/>
        </pc:sldMkLst>
        <pc:spChg chg="mod">
          <ac:chgData name="andres felipe martinez henao" userId="0fdce9a793085e1e" providerId="LiveId" clId="{9716454F-F13D-4ED7-9F25-607F2B49C811}" dt="2024-10-17T04:39:20.922" v="1" actId="207"/>
          <ac:spMkLst>
            <pc:docMk/>
            <pc:sldMk cId="3598763038" sldId="264"/>
            <ac:spMk id="6" creationId="{8D7F302C-76A3-1569-045C-633FE730FA2F}"/>
          </ac:spMkLst>
        </pc:spChg>
      </pc:sldChg>
      <pc:sldChg chg="modSp mod">
        <pc:chgData name="andres felipe martinez henao" userId="0fdce9a793085e1e" providerId="LiveId" clId="{9716454F-F13D-4ED7-9F25-607F2B49C811}" dt="2024-10-17T04:39:40.365" v="2" actId="207"/>
        <pc:sldMkLst>
          <pc:docMk/>
          <pc:sldMk cId="4095271877" sldId="265"/>
        </pc:sldMkLst>
        <pc:spChg chg="mod">
          <ac:chgData name="andres felipe martinez henao" userId="0fdce9a793085e1e" providerId="LiveId" clId="{9716454F-F13D-4ED7-9F25-607F2B49C811}" dt="2024-10-17T04:39:40.365" v="2" actId="207"/>
          <ac:spMkLst>
            <pc:docMk/>
            <pc:sldMk cId="4095271877" sldId="265"/>
            <ac:spMk id="7" creationId="{29B1CD8F-8A58-B976-B095-F149E389B831}"/>
          </ac:spMkLst>
        </pc:spChg>
      </pc:sldChg>
    </pc:docChg>
  </pc:docChgLst>
  <pc:docChgLst>
    <pc:chgData name="andres felipe martinez henao" userId="0fdce9a793085e1e" providerId="LiveId" clId="{2B8B7581-24B0-45AE-B98A-9012FAB33ED1}"/>
    <pc:docChg chg="undo redo custSel delSld modSld delSection modSection">
      <pc:chgData name="andres felipe martinez henao" userId="0fdce9a793085e1e" providerId="LiveId" clId="{2B8B7581-24B0-45AE-B98A-9012FAB33ED1}" dt="2024-11-05T23:11:07.594" v="25" actId="207"/>
      <pc:docMkLst>
        <pc:docMk/>
      </pc:docMkLst>
      <pc:sldChg chg="modSp mod">
        <pc:chgData name="andres felipe martinez henao" userId="0fdce9a793085e1e" providerId="LiveId" clId="{2B8B7581-24B0-45AE-B98A-9012FAB33ED1}" dt="2024-11-05T23:10:25.004" v="19" actId="208"/>
        <pc:sldMkLst>
          <pc:docMk/>
          <pc:sldMk cId="723947741" sldId="261"/>
        </pc:sldMkLst>
        <pc:spChg chg="mod">
          <ac:chgData name="andres felipe martinez henao" userId="0fdce9a793085e1e" providerId="LiveId" clId="{2B8B7581-24B0-45AE-B98A-9012FAB33ED1}" dt="2024-11-05T22:46:24.348" v="14" actId="208"/>
          <ac:spMkLst>
            <pc:docMk/>
            <pc:sldMk cId="723947741" sldId="261"/>
            <ac:spMk id="5" creationId="{BFECDDF0-446B-297E-8B3D-CA93A4E7945D}"/>
          </ac:spMkLst>
        </pc:spChg>
        <pc:spChg chg="mod">
          <ac:chgData name="andres felipe martinez henao" userId="0fdce9a793085e1e" providerId="LiveId" clId="{2B8B7581-24B0-45AE-B98A-9012FAB33ED1}" dt="2024-11-05T22:46:24.348" v="14" actId="208"/>
          <ac:spMkLst>
            <pc:docMk/>
            <pc:sldMk cId="723947741" sldId="261"/>
            <ac:spMk id="7" creationId="{2666DBAB-502B-91FD-B0CD-76444EDEE35D}"/>
          </ac:spMkLst>
        </pc:spChg>
        <pc:spChg chg="mod">
          <ac:chgData name="andres felipe martinez henao" userId="0fdce9a793085e1e" providerId="LiveId" clId="{2B8B7581-24B0-45AE-B98A-9012FAB33ED1}" dt="2024-11-05T22:46:24.348" v="14" actId="208"/>
          <ac:spMkLst>
            <pc:docMk/>
            <pc:sldMk cId="723947741" sldId="261"/>
            <ac:spMk id="8" creationId="{31E7D309-3F94-87C4-0650-B58E8A6AE8B9}"/>
          </ac:spMkLst>
        </pc:spChg>
        <pc:spChg chg="mod">
          <ac:chgData name="andres felipe martinez henao" userId="0fdce9a793085e1e" providerId="LiveId" clId="{2B8B7581-24B0-45AE-B98A-9012FAB33ED1}" dt="2024-11-05T22:46:24.348" v="14" actId="208"/>
          <ac:spMkLst>
            <pc:docMk/>
            <pc:sldMk cId="723947741" sldId="261"/>
            <ac:spMk id="9" creationId="{68505545-8ECE-3973-1F9A-FC540D98DC76}"/>
          </ac:spMkLst>
        </pc:spChg>
        <pc:spChg chg="mod">
          <ac:chgData name="andres felipe martinez henao" userId="0fdce9a793085e1e" providerId="LiveId" clId="{2B8B7581-24B0-45AE-B98A-9012FAB33ED1}" dt="2024-11-05T22:46:24.348" v="14" actId="208"/>
          <ac:spMkLst>
            <pc:docMk/>
            <pc:sldMk cId="723947741" sldId="261"/>
            <ac:spMk id="10" creationId="{ACA25CD9-A9DC-A966-71BA-DDF576FDC7EF}"/>
          </ac:spMkLst>
        </pc:spChg>
        <pc:spChg chg="mod">
          <ac:chgData name="andres felipe martinez henao" userId="0fdce9a793085e1e" providerId="LiveId" clId="{2B8B7581-24B0-45AE-B98A-9012FAB33ED1}" dt="2024-11-05T22:46:24.348" v="14" actId="208"/>
          <ac:spMkLst>
            <pc:docMk/>
            <pc:sldMk cId="723947741" sldId="261"/>
            <ac:spMk id="11" creationId="{2E98558A-7188-914B-7563-4DE32B17C512}"/>
          </ac:spMkLst>
        </pc:spChg>
        <pc:spChg chg="mod">
          <ac:chgData name="andres felipe martinez henao" userId="0fdce9a793085e1e" providerId="LiveId" clId="{2B8B7581-24B0-45AE-B98A-9012FAB33ED1}" dt="2024-11-05T22:44:30.365" v="10" actId="208"/>
          <ac:spMkLst>
            <pc:docMk/>
            <pc:sldMk cId="723947741" sldId="261"/>
            <ac:spMk id="12" creationId="{DA9EE002-0CAF-0CE5-B242-9E9C7CE6F1AB}"/>
          </ac:spMkLst>
        </pc:spChg>
        <pc:spChg chg="mod">
          <ac:chgData name="andres felipe martinez henao" userId="0fdce9a793085e1e" providerId="LiveId" clId="{2B8B7581-24B0-45AE-B98A-9012FAB33ED1}" dt="2024-11-05T22:44:30.365" v="10" actId="208"/>
          <ac:spMkLst>
            <pc:docMk/>
            <pc:sldMk cId="723947741" sldId="261"/>
            <ac:spMk id="13" creationId="{4F384B50-BEA6-4C16-8221-BD1D5849F9F6}"/>
          </ac:spMkLst>
        </pc:spChg>
        <pc:spChg chg="mod">
          <ac:chgData name="andres felipe martinez henao" userId="0fdce9a793085e1e" providerId="LiveId" clId="{2B8B7581-24B0-45AE-B98A-9012FAB33ED1}" dt="2024-11-05T22:44:30.365" v="10" actId="208"/>
          <ac:spMkLst>
            <pc:docMk/>
            <pc:sldMk cId="723947741" sldId="261"/>
            <ac:spMk id="14" creationId="{74D81CE8-29B0-52B0-019F-CD2BE3996144}"/>
          </ac:spMkLst>
        </pc:spChg>
        <pc:spChg chg="mod">
          <ac:chgData name="andres felipe martinez henao" userId="0fdce9a793085e1e" providerId="LiveId" clId="{2B8B7581-24B0-45AE-B98A-9012FAB33ED1}" dt="2024-11-05T22:46:03.947" v="13" actId="208"/>
          <ac:spMkLst>
            <pc:docMk/>
            <pc:sldMk cId="723947741" sldId="261"/>
            <ac:spMk id="15" creationId="{61E37B3B-9781-562F-D48E-393A4161E14A}"/>
          </ac:spMkLst>
        </pc:spChg>
        <pc:spChg chg="mod">
          <ac:chgData name="andres felipe martinez henao" userId="0fdce9a793085e1e" providerId="LiveId" clId="{2B8B7581-24B0-45AE-B98A-9012FAB33ED1}" dt="2024-11-05T22:46:03.947" v="13" actId="208"/>
          <ac:spMkLst>
            <pc:docMk/>
            <pc:sldMk cId="723947741" sldId="261"/>
            <ac:spMk id="18" creationId="{BA02BC76-0EC5-FF80-65CB-B5E91BC1EF75}"/>
          </ac:spMkLst>
        </pc:spChg>
        <pc:spChg chg="mod">
          <ac:chgData name="andres felipe martinez henao" userId="0fdce9a793085e1e" providerId="LiveId" clId="{2B8B7581-24B0-45AE-B98A-9012FAB33ED1}" dt="2024-11-05T22:46:03.947" v="13" actId="208"/>
          <ac:spMkLst>
            <pc:docMk/>
            <pc:sldMk cId="723947741" sldId="261"/>
            <ac:spMk id="19" creationId="{C8D748E3-E5F4-7BB5-2B6F-48C0ED335156}"/>
          </ac:spMkLst>
        </pc:spChg>
        <pc:spChg chg="mod">
          <ac:chgData name="andres felipe martinez henao" userId="0fdce9a793085e1e" providerId="LiveId" clId="{2B8B7581-24B0-45AE-B98A-9012FAB33ED1}" dt="2024-11-05T22:45:09.274" v="11" actId="208"/>
          <ac:spMkLst>
            <pc:docMk/>
            <pc:sldMk cId="723947741" sldId="261"/>
            <ac:spMk id="29" creationId="{D9FF0252-E147-A64A-5FE7-6D431D2A50CA}"/>
          </ac:spMkLst>
        </pc:spChg>
        <pc:spChg chg="mod">
          <ac:chgData name="andres felipe martinez henao" userId="0fdce9a793085e1e" providerId="LiveId" clId="{2B8B7581-24B0-45AE-B98A-9012FAB33ED1}" dt="2024-11-05T22:45:09.274" v="11" actId="208"/>
          <ac:spMkLst>
            <pc:docMk/>
            <pc:sldMk cId="723947741" sldId="261"/>
            <ac:spMk id="31" creationId="{11930191-D508-235A-D2D5-92C189C73F27}"/>
          </ac:spMkLst>
        </pc:spChg>
        <pc:spChg chg="mod">
          <ac:chgData name="andres felipe martinez henao" userId="0fdce9a793085e1e" providerId="LiveId" clId="{2B8B7581-24B0-45AE-B98A-9012FAB33ED1}" dt="2024-11-05T22:45:09.274" v="11" actId="208"/>
          <ac:spMkLst>
            <pc:docMk/>
            <pc:sldMk cId="723947741" sldId="261"/>
            <ac:spMk id="32" creationId="{1B67EE8B-2EEA-8CF4-1BCB-A59A4C2E74FF}"/>
          </ac:spMkLst>
        </pc:spChg>
        <pc:spChg chg="mod">
          <ac:chgData name="andres felipe martinez henao" userId="0fdce9a793085e1e" providerId="LiveId" clId="{2B8B7581-24B0-45AE-B98A-9012FAB33ED1}" dt="2024-11-05T22:45:36.755" v="12" actId="208"/>
          <ac:spMkLst>
            <pc:docMk/>
            <pc:sldMk cId="723947741" sldId="261"/>
            <ac:spMk id="34" creationId="{6EA7A723-1BDF-45B0-23EA-46FC203AEAD7}"/>
          </ac:spMkLst>
        </pc:spChg>
        <pc:spChg chg="mod">
          <ac:chgData name="andres felipe martinez henao" userId="0fdce9a793085e1e" providerId="LiveId" clId="{2B8B7581-24B0-45AE-B98A-9012FAB33ED1}" dt="2024-11-05T22:45:36.755" v="12" actId="208"/>
          <ac:spMkLst>
            <pc:docMk/>
            <pc:sldMk cId="723947741" sldId="261"/>
            <ac:spMk id="36" creationId="{7595952B-2F3D-BC22-BFFD-070D69440810}"/>
          </ac:spMkLst>
        </pc:spChg>
        <pc:spChg chg="mod">
          <ac:chgData name="andres felipe martinez henao" userId="0fdce9a793085e1e" providerId="LiveId" clId="{2B8B7581-24B0-45AE-B98A-9012FAB33ED1}" dt="2024-11-05T23:10:25.004" v="19" actId="208"/>
          <ac:spMkLst>
            <pc:docMk/>
            <pc:sldMk cId="723947741" sldId="261"/>
            <ac:spMk id="37" creationId="{49B0C0E2-C6AD-1C90-7131-73EA5F7915E5}"/>
          </ac:spMkLst>
        </pc:spChg>
      </pc:sldChg>
      <pc:sldChg chg="delSp mod">
        <pc:chgData name="andres felipe martinez henao" userId="0fdce9a793085e1e" providerId="LiveId" clId="{2B8B7581-24B0-45AE-B98A-9012FAB33ED1}" dt="2024-11-05T22:43:57.309" v="6" actId="478"/>
        <pc:sldMkLst>
          <pc:docMk/>
          <pc:sldMk cId="522194473" sldId="262"/>
        </pc:sldMkLst>
        <pc:grpChg chg="del">
          <ac:chgData name="andres felipe martinez henao" userId="0fdce9a793085e1e" providerId="LiveId" clId="{2B8B7581-24B0-45AE-B98A-9012FAB33ED1}" dt="2024-11-05T22:43:57.309" v="6" actId="478"/>
          <ac:grpSpMkLst>
            <pc:docMk/>
            <pc:sldMk cId="522194473" sldId="262"/>
            <ac:grpSpMk id="60" creationId="{DF57B075-7B14-95BC-789D-097E7BE3BA1D}"/>
          </ac:grpSpMkLst>
        </pc:grpChg>
      </pc:sldChg>
      <pc:sldChg chg="delSp del mod">
        <pc:chgData name="andres felipe martinez henao" userId="0fdce9a793085e1e" providerId="LiveId" clId="{2B8B7581-24B0-45AE-B98A-9012FAB33ED1}" dt="2024-11-05T22:44:07.453" v="8" actId="47"/>
        <pc:sldMkLst>
          <pc:docMk/>
          <pc:sldMk cId="3598763038" sldId="264"/>
        </pc:sldMkLst>
        <pc:grpChg chg="del">
          <ac:chgData name="andres felipe martinez henao" userId="0fdce9a793085e1e" providerId="LiveId" clId="{2B8B7581-24B0-45AE-B98A-9012FAB33ED1}" dt="2024-11-05T22:44:02.610" v="7" actId="478"/>
          <ac:grpSpMkLst>
            <pc:docMk/>
            <pc:sldMk cId="3598763038" sldId="264"/>
            <ac:grpSpMk id="19" creationId="{0C17C9E0-11C8-4009-ACB2-CD29CEEB6E72}"/>
          </ac:grpSpMkLst>
        </pc:grpChg>
      </pc:sldChg>
      <pc:sldChg chg="del">
        <pc:chgData name="andres felipe martinez henao" userId="0fdce9a793085e1e" providerId="LiveId" clId="{2B8B7581-24B0-45AE-B98A-9012FAB33ED1}" dt="2024-11-05T22:44:09.700" v="9" actId="47"/>
        <pc:sldMkLst>
          <pc:docMk/>
          <pc:sldMk cId="4095271877" sldId="265"/>
        </pc:sldMkLst>
      </pc:sldChg>
      <pc:sldChg chg="addSp delSp modSp mod">
        <pc:chgData name="andres felipe martinez henao" userId="0fdce9a793085e1e" providerId="LiveId" clId="{2B8B7581-24B0-45AE-B98A-9012FAB33ED1}" dt="2024-11-05T23:11:07.594" v="25" actId="207"/>
        <pc:sldMkLst>
          <pc:docMk/>
          <pc:sldMk cId="3287619798" sldId="267"/>
        </pc:sldMkLst>
        <pc:spChg chg="mod">
          <ac:chgData name="andres felipe martinez henao" userId="0fdce9a793085e1e" providerId="LiveId" clId="{2B8B7581-24B0-45AE-B98A-9012FAB33ED1}" dt="2024-11-05T23:11:00.108" v="24" actId="207"/>
          <ac:spMkLst>
            <pc:docMk/>
            <pc:sldMk cId="3287619798" sldId="267"/>
            <ac:spMk id="29" creationId="{D9FF0252-E147-A64A-5FE7-6D431D2A50CA}"/>
          </ac:spMkLst>
        </pc:spChg>
        <pc:spChg chg="mod">
          <ac:chgData name="andres felipe martinez henao" userId="0fdce9a793085e1e" providerId="LiveId" clId="{2B8B7581-24B0-45AE-B98A-9012FAB33ED1}" dt="2024-11-05T23:11:07.594" v="25" actId="207"/>
          <ac:spMkLst>
            <pc:docMk/>
            <pc:sldMk cId="3287619798" sldId="267"/>
            <ac:spMk id="31" creationId="{11930191-D508-235A-D2D5-92C189C73F27}"/>
          </ac:spMkLst>
        </pc:spChg>
        <pc:spChg chg="mod">
          <ac:chgData name="andres felipe martinez henao" userId="0fdce9a793085e1e" providerId="LiveId" clId="{2B8B7581-24B0-45AE-B98A-9012FAB33ED1}" dt="2024-11-05T23:11:07.594" v="25" actId="207"/>
          <ac:spMkLst>
            <pc:docMk/>
            <pc:sldMk cId="3287619798" sldId="267"/>
            <ac:spMk id="32" creationId="{1B67EE8B-2EEA-8CF4-1BCB-A59A4C2E74FF}"/>
          </ac:spMkLst>
        </pc:spChg>
        <pc:grpChg chg="mod">
          <ac:chgData name="andres felipe martinez henao" userId="0fdce9a793085e1e" providerId="LiveId" clId="{2B8B7581-24B0-45AE-B98A-9012FAB33ED1}" dt="2024-11-02T17:31:39.977" v="5" actId="1076"/>
          <ac:grpSpMkLst>
            <pc:docMk/>
            <pc:sldMk cId="3287619798" sldId="267"/>
            <ac:grpSpMk id="3" creationId="{1253BBC5-8A13-35E7-9CB2-DCD0E470381E}"/>
          </ac:grpSpMkLst>
        </pc:grpChg>
        <pc:grpChg chg="add del">
          <ac:chgData name="andres felipe martinez henao" userId="0fdce9a793085e1e" providerId="LiveId" clId="{2B8B7581-24B0-45AE-B98A-9012FAB33ED1}" dt="2024-11-02T17:31:38.835" v="4" actId="478"/>
          <ac:grpSpMkLst>
            <pc:docMk/>
            <pc:sldMk cId="3287619798" sldId="267"/>
            <ac:grpSpMk id="33" creationId="{6E386C1F-B905-A679-02C4-F329CB74232B}"/>
          </ac:grpSpMkLst>
        </pc:grpChg>
      </pc:sldChg>
      <pc:sldChg chg="del">
        <pc:chgData name="andres felipe martinez henao" userId="0fdce9a793085e1e" providerId="LiveId" clId="{2B8B7581-24B0-45AE-B98A-9012FAB33ED1}" dt="2024-11-05T22:46:39.524" v="15" actId="47"/>
        <pc:sldMkLst>
          <pc:docMk/>
          <pc:sldMk cId="1845127543" sldId="268"/>
        </pc:sldMkLst>
      </pc:sldChg>
      <pc:sldChg chg="del">
        <pc:chgData name="andres felipe martinez henao" userId="0fdce9a793085e1e" providerId="LiveId" clId="{2B8B7581-24B0-45AE-B98A-9012FAB33ED1}" dt="2024-11-05T22:46:41.736" v="16" actId="47"/>
        <pc:sldMkLst>
          <pc:docMk/>
          <pc:sldMk cId="381391713" sldId="270"/>
        </pc:sldMkLst>
      </pc:sldChg>
    </pc:docChg>
  </pc:docChgLst>
</pc:chgInfo>
</file>

<file path=ppt/comments/modernComment_104_777F653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C8A4D13-43C5-45ED-8E59-E6D6F0C9C54B}" authorId="{55A5F416-BCD5-192D-D59C-DC68CAB0C94C}" status="resolved" created="2024-09-22T23:53:56.37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004837685" sldId="260"/>
      <ac:spMk id="29" creationId="{DA389D38-D480-B7BA-44BE-FEFADD5C0CDA}"/>
    </ac:deMkLst>
    <p188:txBody>
      <a:bodyPr/>
      <a:lstStyle/>
      <a:p>
        <a:r>
          <a:rPr lang="es-419"/>
          <a:t>Revisar formato
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9-23T19:14:16.916" authorId="{55A5F416-BCD5-192D-D59C-DC68CAB0C94C}"/>
          </p223:rxn>
        </p223:reactions>
      </p:ext>
    </p188:extLst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EC90D-3FAF-437A-A775-97B2260FD027}" type="datetimeFigureOut">
              <a:rPr lang="es-419" smtClean="0"/>
              <a:t>5/11/2024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43FB6F-134E-41F5-B3AD-D2AD34072AE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47694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1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841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2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78937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6034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Vista de todas las tareas</a:t>
            </a:r>
            <a:br>
              <a:rPr lang="es-ES" dirty="0"/>
            </a:br>
            <a:r>
              <a:rPr lang="es-ES" dirty="0"/>
              <a:t>Sin completar </a:t>
            </a:r>
            <a:br>
              <a:rPr lang="es-ES" dirty="0"/>
            </a:br>
            <a:r>
              <a:rPr lang="es-ES" dirty="0"/>
              <a:t>No completada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069145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Tarea no completada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87596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6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5662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Barra de navegación</a:t>
            </a:r>
            <a:endParaRPr lang="es-419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43FB6F-134E-41F5-B3AD-D2AD34072AE7}" type="slidenum">
              <a:rPr lang="es-419" smtClean="0"/>
              <a:t>7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19117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904E2-EC59-2733-3FA8-46F48916F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B983B3-0DA9-6F7C-DE01-D164C51EB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BDFA29-49F8-5A02-22A7-9AE4907EF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5/11/2024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FFC873-1822-9A89-69AB-4F231E47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2E5CC-8B1D-1507-3EE7-BE01CA6D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1130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A4738-D04E-8E9A-BF95-F4AD1CB72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0E4AC3-EE73-FCA3-BF1C-F88E2EDD7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782E03-4B82-446C-1429-29F80CF4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5/11/2024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29F17-6482-36A6-FC3A-A083BFEC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8C99CA-C1CF-064A-41C0-D5042780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7621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93B9110-B355-1FBA-793A-5D7EFA21A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38223A-CD46-DDB4-E3D0-8D2B9A5F7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74188F-4613-D571-A3CC-CA916870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5/11/2024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8C3AE2-41BB-717F-210F-A78D84078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A0E1B7-41C0-824C-8957-7A98776F9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6149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C2422-DDC6-100C-3546-DE1F7726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7817F-9FD6-568E-1FF0-717AE57C6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9FCBF-1950-41D4-92D2-78DFFA9D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5/11/2024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14D5E-5686-8987-B677-91CD52C43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4C8A71-815C-0C82-661D-0D722003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177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F0032-EBCD-D722-B751-24A2C3E4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9C7E22-0DEA-5D98-AA2B-81C3B5E23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59D0-7950-E705-96B1-7D458F14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5/11/2024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6A0B01-5C09-284C-2081-AF11AC96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F802A-E655-1C75-9469-DE21248F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0866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7E7C9-81B5-C7B7-BE65-A357F08D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D2BFD-4301-0889-526B-A8AC94DE1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6F9DC4-40CA-2456-185C-036EB8B43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E6766A-28AC-8F14-29B7-5C5FCD5F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5/11/2024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E422E-75D5-25E4-52ED-CBDF40D17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20994A-4A42-97DF-6F6A-0FD91CFF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9273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EF364-4721-A383-36AF-DF0164D7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63EC06-C88E-1907-FB35-DA4772593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98BE795-C856-DF0D-7742-9ABDEF665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2477BB-403A-9312-5D30-328718A7E4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D398FE5-A9D9-6D87-686D-EAC141D98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CA67C75-605C-A923-B737-DE391BB4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5/11/2024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660B03-4F43-A88A-5E20-87B7F1A09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F87954-9FDA-4198-29C5-7183F31DB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2408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5D4B2-51EF-BF8E-716F-E53FAD3AC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D263D1B-D81E-F736-4E92-99C71597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5/11/2024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330D6B-F730-41A8-475B-9607E59D7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3F55C1-A8AD-4F3E-F3E6-12F43C0D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7873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0D51EC5-D53A-7E7F-7A1F-8C1C27BA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5/11/2024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83E033-DAF6-011C-3565-FB904021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3D7182-1D8E-4AC3-195C-023BF8AF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613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4DBA8-2F23-0738-D601-F9D9071A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690E5E-0E79-0D2E-099B-A4B10AC8D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BD328AB-EC65-8E87-FEDC-20DD5BEDC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A0DC91-8425-7BDA-A047-105906AC0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5/11/2024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F1A8CA-ACE7-AE70-F94F-7888592F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35A519-619D-2AA4-CF73-5F4551B1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453388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D0464-6AF6-00C0-4A3A-1C54AD41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A8A582B-F7D4-D652-7E7F-8C6FDF3F1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9335D49-08B6-87C1-BCFE-C39E196CC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56667F-D6B4-2B59-301B-6A6E0B5C5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538-35DC-4230-8357-1F07396E8063}" type="datetimeFigureOut">
              <a:rPr lang="es-419" smtClean="0"/>
              <a:t>5/11/2024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F57F98-C811-1B33-093F-0D6F1047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7DB192-19D5-0C44-4B7D-E0422307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1772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C48CA6-AFF5-302E-5F14-C16C0AA0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E259FE-D11E-FADB-5503-7721F4C81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57CE9B-7EE2-CB27-A62C-7FE7B28F4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1FC538-35DC-4230-8357-1F07396E8063}" type="datetimeFigureOut">
              <a:rPr lang="es-419" smtClean="0"/>
              <a:t>5/11/2024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E91FFD-C5EE-ED54-4CCF-777E2E224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F1340-695A-2042-74CB-3F0ED8AD39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67B26-CF15-4E15-9C86-07D004CFBE1D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6127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3.xml"/><Relationship Id="rId7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4.xml"/><Relationship Id="rId7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microsoft.com/office/2018/10/relationships/comments" Target="../comments/modernComment_104_777F6535.xml"/><Relationship Id="rId7" Type="http://schemas.openxmlformats.org/officeDocument/2006/relationships/slide" Target="slide5.xml"/><Relationship Id="rId12" Type="http://schemas.openxmlformats.org/officeDocument/2006/relationships/image" Target="../media/image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11" Type="http://schemas.openxmlformats.org/officeDocument/2006/relationships/image" Target="../media/image1.png"/><Relationship Id="rId5" Type="http://schemas.openxmlformats.org/officeDocument/2006/relationships/image" Target="../media/image4.svg"/><Relationship Id="rId10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4.xml"/><Relationship Id="rId7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4.xml"/><Relationship Id="rId7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4.xml"/><Relationship Id="rId7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" Target="slide4.xml"/><Relationship Id="rId7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 descr="Insignia de seguir con relleno sólido">
            <a:hlinkClick r:id="rId3" action="ppaction://hlinksldjump"/>
            <a:extLst>
              <a:ext uri="{FF2B5EF4-FFF2-40B4-BE49-F238E27FC236}">
                <a16:creationId xmlns:a16="http://schemas.microsoft.com/office/drawing/2014/main" id="{B76295DE-5DF5-3BB8-2CA9-A8CB88B48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F70CDA0D-B782-139A-8A38-9993FDB45DBC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13472FA-2C6F-4765-4F6D-B0EE4FFAD5DE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6243E908-9B37-2891-F1CB-3DE9C913C87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14" name="Rectángulo: esquinas redondeadas 13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6891110-6186-5CEC-86E8-9375D5FF8AA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15" name="Rectángulo: esquinas redondeadas 1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B697E9D-3261-1A43-4BC7-2C62B62DDA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16" name="Rectángulo: esquinas redondeadas 15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DD3CC401-023D-018B-CB96-2ED4FF4A57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7" name="Rectángulo: esquinas redondeadas 1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9C9D89AB-C470-C0E0-D7B1-7449CB5CB7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8" name="Rectángulo: esquinas redondeadas 17">
                <a:hlinkClick r:id="" action="ppaction://noaction"/>
                <a:extLst>
                  <a:ext uri="{FF2B5EF4-FFF2-40B4-BE49-F238E27FC236}">
                    <a16:creationId xmlns:a16="http://schemas.microsoft.com/office/drawing/2014/main" id="{62466CC0-AD8B-45E2-F165-B2F6E096E0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6176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o 45">
            <a:extLst>
              <a:ext uri="{FF2B5EF4-FFF2-40B4-BE49-F238E27FC236}">
                <a16:creationId xmlns:a16="http://schemas.microsoft.com/office/drawing/2014/main" id="{420CF5E3-8201-748F-CC53-2971993BE28E}"/>
              </a:ext>
            </a:extLst>
          </p:cNvPr>
          <p:cNvGrpSpPr/>
          <p:nvPr/>
        </p:nvGrpSpPr>
        <p:grpSpPr>
          <a:xfrm>
            <a:off x="2675965" y="906124"/>
            <a:ext cx="4026987" cy="5462730"/>
            <a:chOff x="2675965" y="906124"/>
            <a:chExt cx="4026987" cy="5462730"/>
          </a:xfrm>
        </p:grpSpPr>
        <p:grpSp>
          <p:nvGrpSpPr>
            <p:cNvPr id="24" name="Grupo 23">
              <a:extLst>
                <a:ext uri="{FF2B5EF4-FFF2-40B4-BE49-F238E27FC236}">
                  <a16:creationId xmlns:a16="http://schemas.microsoft.com/office/drawing/2014/main" id="{D3E032EB-9694-FC2A-1C7A-F1032109AC35}"/>
                </a:ext>
              </a:extLst>
            </p:cNvPr>
            <p:cNvGrpSpPr/>
            <p:nvPr/>
          </p:nvGrpSpPr>
          <p:grpSpPr>
            <a:xfrm>
              <a:off x="2675968" y="906124"/>
              <a:ext cx="4026984" cy="1294239"/>
              <a:chOff x="2675968" y="906124"/>
              <a:chExt cx="4026984" cy="1294239"/>
            </a:xfrm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59144AA7-F585-29D4-D5C7-9FB18A820B9E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5449533-9354-87DF-1D7C-29A3A40DCD15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81A69750-06FD-FAE7-2506-B476D18127F1}"/>
                </a:ext>
              </a:extLst>
            </p:cNvPr>
            <p:cNvGrpSpPr/>
            <p:nvPr/>
          </p:nvGrpSpPr>
          <p:grpSpPr>
            <a:xfrm>
              <a:off x="2675967" y="2294273"/>
              <a:ext cx="4026984" cy="1294239"/>
              <a:chOff x="2675968" y="906124"/>
              <a:chExt cx="4026984" cy="1294239"/>
            </a:xfrm>
          </p:grpSpPr>
          <p:sp>
            <p:nvSpPr>
              <p:cNvPr id="26" name="Rectángulo: esquinas redondeadas 25">
                <a:extLst>
                  <a:ext uri="{FF2B5EF4-FFF2-40B4-BE49-F238E27FC236}">
                    <a16:creationId xmlns:a16="http://schemas.microsoft.com/office/drawing/2014/main" id="{FE95113C-2B71-5EE0-D210-7B0C85553623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639320A-8BDD-EB49-F34A-C67904C2E56B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6ECF4CBE-1AAA-69FE-5CA1-3CF8EA7EDEBE}"/>
                </a:ext>
              </a:extLst>
            </p:cNvPr>
            <p:cNvGrpSpPr/>
            <p:nvPr/>
          </p:nvGrpSpPr>
          <p:grpSpPr>
            <a:xfrm>
              <a:off x="2675966" y="3682422"/>
              <a:ext cx="4026984" cy="1294239"/>
              <a:chOff x="2675968" y="906124"/>
              <a:chExt cx="4026984" cy="1294239"/>
            </a:xfrm>
          </p:grpSpPr>
          <p:sp>
            <p:nvSpPr>
              <p:cNvPr id="29" name="Rectángulo: esquinas redondeadas 28">
                <a:extLst>
                  <a:ext uri="{FF2B5EF4-FFF2-40B4-BE49-F238E27FC236}">
                    <a16:creationId xmlns:a16="http://schemas.microsoft.com/office/drawing/2014/main" id="{115CD17F-3B94-6538-3D13-68D54F5D8E37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D1472C35-AEAF-0012-6A8A-376D8D0FBC43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A24508DC-6B2A-817C-E1D8-5163E57D266F}"/>
                </a:ext>
              </a:extLst>
            </p:cNvPr>
            <p:cNvGrpSpPr/>
            <p:nvPr/>
          </p:nvGrpSpPr>
          <p:grpSpPr>
            <a:xfrm>
              <a:off x="2675965" y="5074615"/>
              <a:ext cx="4026984" cy="1294239"/>
              <a:chOff x="2675968" y="906124"/>
              <a:chExt cx="4026984" cy="1294239"/>
            </a:xfrm>
          </p:grpSpPr>
          <p:sp>
            <p:nvSpPr>
              <p:cNvPr id="32" name="Rectángulo: esquinas redondeadas 31">
                <a:extLst>
                  <a:ext uri="{FF2B5EF4-FFF2-40B4-BE49-F238E27FC236}">
                    <a16:creationId xmlns:a16="http://schemas.microsoft.com/office/drawing/2014/main" id="{3158FAF6-2CB0-94DF-52CE-B75EB68BF206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CAAB8FDF-E0FE-B3EE-B693-7463A8A9959C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6DD5F293-AB70-8666-9E63-A2D70FD4AE8E}"/>
              </a:ext>
            </a:extLst>
          </p:cNvPr>
          <p:cNvGrpSpPr/>
          <p:nvPr/>
        </p:nvGrpSpPr>
        <p:grpSpPr>
          <a:xfrm>
            <a:off x="7410843" y="906124"/>
            <a:ext cx="4026987" cy="5462730"/>
            <a:chOff x="2675965" y="906124"/>
            <a:chExt cx="4026987" cy="5462730"/>
          </a:xfrm>
        </p:grpSpPr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B1F860CE-17AB-5CB6-88C5-53CF61B72F67}"/>
                </a:ext>
              </a:extLst>
            </p:cNvPr>
            <p:cNvGrpSpPr/>
            <p:nvPr/>
          </p:nvGrpSpPr>
          <p:grpSpPr>
            <a:xfrm>
              <a:off x="2675968" y="906124"/>
              <a:ext cx="4026984" cy="1294239"/>
              <a:chOff x="2675968" y="906124"/>
              <a:chExt cx="4026984" cy="1294239"/>
            </a:xfrm>
          </p:grpSpPr>
          <p:sp>
            <p:nvSpPr>
              <p:cNvPr id="58" name="Rectángulo: esquinas redondeadas 57">
                <a:extLst>
                  <a:ext uri="{FF2B5EF4-FFF2-40B4-BE49-F238E27FC236}">
                    <a16:creationId xmlns:a16="http://schemas.microsoft.com/office/drawing/2014/main" id="{0AD3E0FB-1616-FD91-2925-B0BFF9445669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152D5AD0-ACDE-F9F5-522B-F1B9AA4A2951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244FD543-CB3A-16B4-647D-62A8CA2E30C9}"/>
                </a:ext>
              </a:extLst>
            </p:cNvPr>
            <p:cNvGrpSpPr/>
            <p:nvPr/>
          </p:nvGrpSpPr>
          <p:grpSpPr>
            <a:xfrm>
              <a:off x="2675967" y="2294273"/>
              <a:ext cx="4026984" cy="1294239"/>
              <a:chOff x="2675968" y="906124"/>
              <a:chExt cx="4026984" cy="1294239"/>
            </a:xfrm>
          </p:grpSpPr>
          <p:sp>
            <p:nvSpPr>
              <p:cNvPr id="56" name="Rectángulo: esquinas redondeadas 55">
                <a:extLst>
                  <a:ext uri="{FF2B5EF4-FFF2-40B4-BE49-F238E27FC236}">
                    <a16:creationId xmlns:a16="http://schemas.microsoft.com/office/drawing/2014/main" id="{8DC1B3E9-F2C0-CC27-9375-27887DECB078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174563CC-9396-4EF7-DAD3-E6A9BD18C2D0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50" name="Grupo 49">
              <a:extLst>
                <a:ext uri="{FF2B5EF4-FFF2-40B4-BE49-F238E27FC236}">
                  <a16:creationId xmlns:a16="http://schemas.microsoft.com/office/drawing/2014/main" id="{FEFAEC8D-6ED1-E9E2-434F-EDE4556FBD1C}"/>
                </a:ext>
              </a:extLst>
            </p:cNvPr>
            <p:cNvGrpSpPr/>
            <p:nvPr/>
          </p:nvGrpSpPr>
          <p:grpSpPr>
            <a:xfrm>
              <a:off x="2675966" y="3682422"/>
              <a:ext cx="4026984" cy="1294239"/>
              <a:chOff x="2675968" y="906124"/>
              <a:chExt cx="4026984" cy="1294239"/>
            </a:xfrm>
          </p:grpSpPr>
          <p:sp>
            <p:nvSpPr>
              <p:cNvPr id="54" name="Rectángulo: esquinas redondeadas 53">
                <a:extLst>
                  <a:ext uri="{FF2B5EF4-FFF2-40B4-BE49-F238E27FC236}">
                    <a16:creationId xmlns:a16="http://schemas.microsoft.com/office/drawing/2014/main" id="{25D44148-28B0-792C-5B83-2B05C4ED5774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5" name="CuadroTexto 54">
                <a:extLst>
                  <a:ext uri="{FF2B5EF4-FFF2-40B4-BE49-F238E27FC236}">
                    <a16:creationId xmlns:a16="http://schemas.microsoft.com/office/drawing/2014/main" id="{C2668150-1FAE-A5BC-E14B-F1CA0933E564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  <p:grpSp>
          <p:nvGrpSpPr>
            <p:cNvPr id="51" name="Grupo 50">
              <a:extLst>
                <a:ext uri="{FF2B5EF4-FFF2-40B4-BE49-F238E27FC236}">
                  <a16:creationId xmlns:a16="http://schemas.microsoft.com/office/drawing/2014/main" id="{679CBFDF-8445-E59C-8F76-13FC6E293F55}"/>
                </a:ext>
              </a:extLst>
            </p:cNvPr>
            <p:cNvGrpSpPr/>
            <p:nvPr/>
          </p:nvGrpSpPr>
          <p:grpSpPr>
            <a:xfrm>
              <a:off x="2675965" y="5074615"/>
              <a:ext cx="4026984" cy="1294239"/>
              <a:chOff x="2675968" y="906124"/>
              <a:chExt cx="4026984" cy="1294239"/>
            </a:xfrm>
          </p:grpSpPr>
          <p:sp>
            <p:nvSpPr>
              <p:cNvPr id="52" name="Rectángulo: esquinas redondeadas 51">
                <a:extLst>
                  <a:ext uri="{FF2B5EF4-FFF2-40B4-BE49-F238E27FC236}">
                    <a16:creationId xmlns:a16="http://schemas.microsoft.com/office/drawing/2014/main" id="{98495328-8F71-4249-158B-F6691B8C298B}"/>
                  </a:ext>
                </a:extLst>
              </p:cNvPr>
              <p:cNvSpPr/>
              <p:nvPr/>
            </p:nvSpPr>
            <p:spPr>
              <a:xfrm>
                <a:off x="2675968" y="906124"/>
                <a:ext cx="4026984" cy="129423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3866AAC7-785B-9058-2D69-7BB34AE1AB80}"/>
                  </a:ext>
                </a:extLst>
              </p:cNvPr>
              <p:cNvSpPr txBox="1"/>
              <p:nvPr/>
            </p:nvSpPr>
            <p:spPr>
              <a:xfrm>
                <a:off x="2804333" y="1000034"/>
                <a:ext cx="38986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</p:txBody>
          </p:sp>
        </p:grpSp>
      </p:grpSp>
      <p:grpSp>
        <p:nvGrpSpPr>
          <p:cNvPr id="2" name="Grupo 1">
            <a:extLst>
              <a:ext uri="{FF2B5EF4-FFF2-40B4-BE49-F238E27FC236}">
                <a16:creationId xmlns:a16="http://schemas.microsoft.com/office/drawing/2014/main" id="{7EB8BD6A-1AD1-BD0D-2816-94F9C45F3854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C441A05-F4A3-3BCB-C6F7-9F16D15FDDD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D363C5E1-F56A-2A30-73C4-361577AB1D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2125515-7664-0FB3-23BE-D7F73C29F8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D0A2BE8-6741-F313-9DB8-B7B1B47C73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31E04C84-EF15-54E4-96F5-35D7D00B0E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1C5DCFE-C1F2-88CF-F6BE-03D7FACB21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" action="ppaction://noaction"/>
                <a:extLst>
                  <a:ext uri="{FF2B5EF4-FFF2-40B4-BE49-F238E27FC236}">
                    <a16:creationId xmlns:a16="http://schemas.microsoft.com/office/drawing/2014/main" id="{50D125EC-E141-B69D-4D02-6B038A06AE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21" name="Gráfico 20" descr="Insignia de seguir con relleno sólido">
            <a:hlinkClick r:id="rId7" action="ppaction://hlinksldjump"/>
            <a:extLst>
              <a:ext uri="{FF2B5EF4-FFF2-40B4-BE49-F238E27FC236}">
                <a16:creationId xmlns:a16="http://schemas.microsoft.com/office/drawing/2014/main" id="{629C886C-4A42-2DF9-68A0-710433E87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9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80C0B5-8ECD-EB58-BACE-B20AB435FE46}"/>
              </a:ext>
            </a:extLst>
          </p:cNvPr>
          <p:cNvSpPr txBox="1"/>
          <p:nvPr/>
        </p:nvSpPr>
        <p:spPr>
          <a:xfrm>
            <a:off x="2608729" y="322729"/>
            <a:ext cx="2837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Crear nueva Tarea</a:t>
            </a:r>
            <a:endParaRPr lang="es-419" sz="2400" b="1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49983147-34DF-9B65-1526-4EED247E2CD4}"/>
              </a:ext>
            </a:extLst>
          </p:cNvPr>
          <p:cNvSpPr/>
          <p:nvPr/>
        </p:nvSpPr>
        <p:spPr>
          <a:xfrm>
            <a:off x="2897840" y="927848"/>
            <a:ext cx="3896855" cy="5796509"/>
          </a:xfrm>
          <a:prstGeom prst="roundRect">
            <a:avLst>
              <a:gd name="adj" fmla="val 843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079A70C-62A2-6DB5-7A6C-24D35BEDFA97}"/>
              </a:ext>
            </a:extLst>
          </p:cNvPr>
          <p:cNvSpPr txBox="1"/>
          <p:nvPr/>
        </p:nvSpPr>
        <p:spPr>
          <a:xfrm>
            <a:off x="3200401" y="1112230"/>
            <a:ext cx="87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Titulo</a:t>
            </a:r>
            <a:endParaRPr lang="es-419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ADA9F808-071E-6ECD-16E0-526D75FCB6C8}"/>
              </a:ext>
            </a:extLst>
          </p:cNvPr>
          <p:cNvSpPr/>
          <p:nvPr/>
        </p:nvSpPr>
        <p:spPr>
          <a:xfrm>
            <a:off x="3200401" y="1481562"/>
            <a:ext cx="2783542" cy="80056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CA58217-0302-AE85-DC98-475F1CB250F4}"/>
              </a:ext>
            </a:extLst>
          </p:cNvPr>
          <p:cNvSpPr txBox="1"/>
          <p:nvPr/>
        </p:nvSpPr>
        <p:spPr>
          <a:xfrm>
            <a:off x="3173506" y="2288384"/>
            <a:ext cx="149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Descripción</a:t>
            </a:r>
            <a:endParaRPr lang="es-419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A4A637C-0E8F-1B7D-CB1B-373D1DD1AE17}"/>
              </a:ext>
            </a:extLst>
          </p:cNvPr>
          <p:cNvSpPr/>
          <p:nvPr/>
        </p:nvSpPr>
        <p:spPr>
          <a:xfrm>
            <a:off x="3201141" y="2657715"/>
            <a:ext cx="2782800" cy="11170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32429AA-8622-30B7-AE1D-638AAE31AB9C}"/>
              </a:ext>
            </a:extLst>
          </p:cNvPr>
          <p:cNvSpPr txBox="1"/>
          <p:nvPr/>
        </p:nvSpPr>
        <p:spPr>
          <a:xfrm>
            <a:off x="3200401" y="3833466"/>
            <a:ext cx="243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Fecha de vencimiento</a:t>
            </a:r>
            <a:endParaRPr lang="es-419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FBCDD3DF-6B68-9CA1-E4DF-A978601B2C6E}"/>
              </a:ext>
            </a:extLst>
          </p:cNvPr>
          <p:cNvSpPr/>
          <p:nvPr/>
        </p:nvSpPr>
        <p:spPr>
          <a:xfrm>
            <a:off x="3200401" y="4235024"/>
            <a:ext cx="278354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F8541D9-42DA-456A-D654-B282717D86C0}"/>
              </a:ext>
            </a:extLst>
          </p:cNvPr>
          <p:cNvSpPr txBox="1"/>
          <p:nvPr/>
        </p:nvSpPr>
        <p:spPr>
          <a:xfrm>
            <a:off x="3200399" y="4663080"/>
            <a:ext cx="11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Prioridad</a:t>
            </a:r>
            <a:endParaRPr lang="es-419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06A26FD-5CB3-CCF3-66B6-8C871E24E65F}"/>
              </a:ext>
            </a:extLst>
          </p:cNvPr>
          <p:cNvSpPr/>
          <p:nvPr/>
        </p:nvSpPr>
        <p:spPr>
          <a:xfrm>
            <a:off x="3200399" y="4988483"/>
            <a:ext cx="278354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004B16F9-782B-C8F1-F64F-0495F254A246}"/>
              </a:ext>
            </a:extLst>
          </p:cNvPr>
          <p:cNvSpPr txBox="1"/>
          <p:nvPr/>
        </p:nvSpPr>
        <p:spPr>
          <a:xfrm>
            <a:off x="3173506" y="5416539"/>
            <a:ext cx="1183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Categoria</a:t>
            </a:r>
            <a:endParaRPr lang="es-419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477F01F-8980-63D7-5FC7-DDBD05A6137C}"/>
              </a:ext>
            </a:extLst>
          </p:cNvPr>
          <p:cNvSpPr/>
          <p:nvPr/>
        </p:nvSpPr>
        <p:spPr>
          <a:xfrm>
            <a:off x="3200399" y="5741942"/>
            <a:ext cx="2783542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F634836E-73D7-60B8-BC6E-4AC5BFC8404F}"/>
              </a:ext>
            </a:extLst>
          </p:cNvPr>
          <p:cNvSpPr/>
          <p:nvPr/>
        </p:nvSpPr>
        <p:spPr>
          <a:xfrm>
            <a:off x="3173506" y="6149114"/>
            <a:ext cx="1676413" cy="41622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Crear tarea</a:t>
            </a:r>
            <a:endParaRPr lang="es-419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DA389D38-D480-B7BA-44BE-FEFADD5C0CDA}"/>
              </a:ext>
            </a:extLst>
          </p:cNvPr>
          <p:cNvSpPr txBox="1"/>
          <p:nvPr/>
        </p:nvSpPr>
        <p:spPr>
          <a:xfrm>
            <a:off x="3254375" y="4259980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1800" dirty="0" err="1"/>
              <a:t>yyyy</a:t>
            </a:r>
            <a:r>
              <a:rPr lang="es-419" sz="1800" dirty="0"/>
              <a:t>/mm/</a:t>
            </a:r>
            <a:r>
              <a:rPr lang="es-419" sz="1800" dirty="0" err="1"/>
              <a:t>dd</a:t>
            </a:r>
            <a:endParaRPr lang="es-419" sz="18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B429E72-7F4D-F0F6-1F2D-27B513C16A52}"/>
              </a:ext>
            </a:extLst>
          </p:cNvPr>
          <p:cNvSpPr txBox="1"/>
          <p:nvPr/>
        </p:nvSpPr>
        <p:spPr>
          <a:xfrm>
            <a:off x="3286312" y="4974905"/>
            <a:ext cx="191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Media</a:t>
            </a:r>
            <a:endParaRPr lang="es-419" dirty="0"/>
          </a:p>
        </p:txBody>
      </p:sp>
      <p:pic>
        <p:nvPicPr>
          <p:cNvPr id="24" name="Gráfico 23" descr="Calendario giratorio con relleno sólido">
            <a:extLst>
              <a:ext uri="{FF2B5EF4-FFF2-40B4-BE49-F238E27FC236}">
                <a16:creationId xmlns:a16="http://schemas.microsoft.com/office/drawing/2014/main" id="{E004D647-71AC-47CB-C629-E2C66C2A6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68151" y="4225805"/>
            <a:ext cx="369332" cy="369332"/>
          </a:xfrm>
          <a:prstGeom prst="rect">
            <a:avLst/>
          </a:prstGeom>
        </p:spPr>
      </p:pic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699F684-93E1-3949-B2F5-1860F9C583A8}"/>
              </a:ext>
            </a:extLst>
          </p:cNvPr>
          <p:cNvSpPr/>
          <p:nvPr/>
        </p:nvSpPr>
        <p:spPr>
          <a:xfrm>
            <a:off x="4983217" y="6160008"/>
            <a:ext cx="1676413" cy="4162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Cancelar</a:t>
            </a:r>
            <a:endParaRPr lang="es-419" dirty="0">
              <a:solidFill>
                <a:schemeClr val="bg1"/>
              </a:solidFill>
            </a:endParaRP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CC02C9AE-0338-6B4B-047A-1FFC74FE203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CA0445C5-A1B3-10FA-69C6-D4994D656D56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28353DE-A1D4-661C-BEE8-94A45F325610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7" name="Rectángulo: esquinas redondeadas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59AF0B13-6C95-30D4-998A-B2753EFDDE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8" name="Rectángulo: esquinas redondeadas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05C6F1B-9BE6-F074-861B-F277F7002F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9" name="Rectángulo: esquinas redondeadas 8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F79D28E-31A3-8D3F-18C2-419CA12F6C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0" name="Rectángulo: esquinas redondeadas 9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B190065-1CEB-821D-C592-2913D962E1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1" name="Rectángulo: esquinas redondeadas 10">
                <a:hlinkClick r:id="" action="ppaction://noaction"/>
                <a:extLst>
                  <a:ext uri="{FF2B5EF4-FFF2-40B4-BE49-F238E27FC236}">
                    <a16:creationId xmlns:a16="http://schemas.microsoft.com/office/drawing/2014/main" id="{D310FEF8-CEC0-2833-108E-41F05240D8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36" name="Gráfico 35" descr="Insignia de seguir con relleno sólido">
            <a:hlinkClick r:id="rId10" action="ppaction://hlinksldjump"/>
            <a:extLst>
              <a:ext uri="{FF2B5EF4-FFF2-40B4-BE49-F238E27FC236}">
                <a16:creationId xmlns:a16="http://schemas.microsoft.com/office/drawing/2014/main" id="{0A85E36E-7FEF-F636-D54B-D22A3BEED3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3768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97D6D5-1CBB-A08E-073F-2EAF0580BEE4}"/>
              </a:ext>
            </a:extLst>
          </p:cNvPr>
          <p:cNvSpPr txBox="1"/>
          <p:nvPr/>
        </p:nvSpPr>
        <p:spPr>
          <a:xfrm>
            <a:off x="2675965" y="322729"/>
            <a:ext cx="2622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Todas las tareas</a:t>
            </a:r>
            <a:endParaRPr lang="es-419" sz="2400" b="1" dirty="0"/>
          </a:p>
        </p:txBody>
      </p: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3C7A33E-B869-A32D-E239-9180FA78FC54}"/>
              </a:ext>
            </a:extLst>
          </p:cNvPr>
          <p:cNvGrpSpPr/>
          <p:nvPr/>
        </p:nvGrpSpPr>
        <p:grpSpPr>
          <a:xfrm>
            <a:off x="2675966" y="906124"/>
            <a:ext cx="5795683" cy="5045752"/>
            <a:chOff x="2810435" y="833718"/>
            <a:chExt cx="5795683" cy="5045752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0E9179AE-2D22-2E6C-DC1B-FDBE77313D9A}"/>
                </a:ext>
              </a:extLst>
            </p:cNvPr>
            <p:cNvGrpSpPr/>
            <p:nvPr/>
          </p:nvGrpSpPr>
          <p:grpSpPr>
            <a:xfrm>
              <a:off x="2810435" y="833718"/>
              <a:ext cx="5795683" cy="2447364"/>
              <a:chOff x="2810435" y="833718"/>
              <a:chExt cx="5795683" cy="2447364"/>
            </a:xfrm>
          </p:grpSpPr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71EC6A5E-989E-CD1D-0C98-1CF404F2DBBB}"/>
                  </a:ext>
                </a:extLst>
              </p:cNvPr>
              <p:cNvSpPr/>
              <p:nvPr/>
            </p:nvSpPr>
            <p:spPr>
              <a:xfrm>
                <a:off x="2810435" y="833718"/>
                <a:ext cx="5795683" cy="244736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7BEB4A6-C4BC-28E5-E4EE-BB8CDF30E86D}"/>
                  </a:ext>
                </a:extLst>
              </p:cNvPr>
              <p:cNvSpPr txBox="1"/>
              <p:nvPr/>
            </p:nvSpPr>
            <p:spPr>
              <a:xfrm>
                <a:off x="3166781" y="978530"/>
                <a:ext cx="435684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  <a:br>
                  <a:rPr lang="es-419" dirty="0"/>
                </a:br>
                <a:r>
                  <a:rPr lang="es-419" dirty="0"/>
                  <a:t>Categoría:</a:t>
                </a:r>
                <a:br>
                  <a:rPr lang="es-419" dirty="0"/>
                </a:br>
                <a:endParaRPr lang="es-419" dirty="0"/>
              </a:p>
            </p:txBody>
          </p:sp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FA1A2E02-B072-41D0-EAD6-0BF9EC1D6E35}"/>
                  </a:ext>
                </a:extLst>
              </p:cNvPr>
              <p:cNvSpPr/>
              <p:nvPr/>
            </p:nvSpPr>
            <p:spPr>
              <a:xfrm>
                <a:off x="3166781" y="2467507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2516B25C-F601-A04E-9016-CBACCBF9BF70}"/>
                  </a:ext>
                </a:extLst>
              </p:cNvPr>
              <p:cNvSpPr/>
              <p:nvPr/>
            </p:nvSpPr>
            <p:spPr>
              <a:xfrm>
                <a:off x="4586572" y="2457163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09EED9CF-4123-3930-9789-FDF3A5BE934E}"/>
                  </a:ext>
                </a:extLst>
              </p:cNvPr>
              <p:cNvSpPr/>
              <p:nvPr/>
            </p:nvSpPr>
            <p:spPr>
              <a:xfrm>
                <a:off x="6006363" y="2467507"/>
                <a:ext cx="1726819" cy="67235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✔Completada</a:t>
                </a:r>
                <a:endParaRPr lang="es-419" dirty="0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CA8DFE29-A490-03CC-AB41-7EFEED30ECCE}"/>
                </a:ext>
              </a:extLst>
            </p:cNvPr>
            <p:cNvGrpSpPr/>
            <p:nvPr/>
          </p:nvGrpSpPr>
          <p:grpSpPr>
            <a:xfrm>
              <a:off x="2810435" y="3432106"/>
              <a:ext cx="5795683" cy="2447364"/>
              <a:chOff x="2810435" y="833718"/>
              <a:chExt cx="5795683" cy="2447364"/>
            </a:xfrm>
            <a:solidFill>
              <a:srgbClr val="F3F4F6"/>
            </a:solidFill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E798F4D3-4C1B-5FC2-099D-7A4FC74E2689}"/>
                  </a:ext>
                </a:extLst>
              </p:cNvPr>
              <p:cNvSpPr/>
              <p:nvPr/>
            </p:nvSpPr>
            <p:spPr>
              <a:xfrm>
                <a:off x="2810435" y="833718"/>
                <a:ext cx="5795683" cy="2447364"/>
              </a:xfrm>
              <a:prstGeom prst="roundRect">
                <a:avLst/>
              </a:prstGeom>
              <a:solidFill>
                <a:srgbClr val="F3F4F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419"/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3ACEA9E-E45B-DBBB-A315-810438473BDC}"/>
                  </a:ext>
                </a:extLst>
              </p:cNvPr>
              <p:cNvSpPr txBox="1"/>
              <p:nvPr/>
            </p:nvSpPr>
            <p:spPr>
              <a:xfrm>
                <a:off x="3166781" y="978530"/>
                <a:ext cx="4356847" cy="175432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strike="sngStrike" dirty="0"/>
                  <a:t>Titulo</a:t>
                </a:r>
              </a:p>
              <a:p>
                <a:r>
                  <a:rPr lang="es-ES" strike="sngStrike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  <a:br>
                  <a:rPr lang="es-419" dirty="0"/>
                </a:br>
                <a:r>
                  <a:rPr lang="es-419" dirty="0"/>
                  <a:t>Categoría:</a:t>
                </a:r>
                <a:br>
                  <a:rPr lang="es-419" dirty="0"/>
                </a:br>
                <a:endParaRPr lang="es-419" dirty="0"/>
              </a:p>
            </p:txBody>
          </p:sp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5422CE36-15BD-F6B8-B930-E32567700C39}"/>
                  </a:ext>
                </a:extLst>
              </p:cNvPr>
              <p:cNvSpPr/>
              <p:nvPr/>
            </p:nvSpPr>
            <p:spPr>
              <a:xfrm>
                <a:off x="3166781" y="2467507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988B0143-0F8A-1E69-0C6E-9BE199A568F6}"/>
                  </a:ext>
                </a:extLst>
              </p:cNvPr>
              <p:cNvSpPr/>
              <p:nvPr/>
            </p:nvSpPr>
            <p:spPr>
              <a:xfrm>
                <a:off x="4586572" y="2457163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id="{CC119185-1B0F-17F5-13EB-514A505DB7E1}"/>
                  </a:ext>
                </a:extLst>
              </p:cNvPr>
              <p:cNvSpPr/>
              <p:nvPr/>
            </p:nvSpPr>
            <p:spPr>
              <a:xfrm>
                <a:off x="6006363" y="2467507"/>
                <a:ext cx="1726819" cy="672355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>
                    <a:solidFill>
                      <a:sysClr val="windowText" lastClr="000000"/>
                    </a:solidFill>
                  </a:rPr>
                  <a:t>✔Completada</a:t>
                </a:r>
                <a:endParaRPr lang="es-419" dirty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E51058BD-CB94-5D89-6DEE-59E450CBEE3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9F6AC40B-00CF-B7A8-3978-6586B717012F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47B497EC-B1E8-DBE5-2275-BB948C767A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8F2E94C-0602-FC16-AA48-29662A6BF0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2BD77AC-69FD-3CCE-F06D-2D7A5025F7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B6CFBE6-5878-0C55-EE34-0A41C39839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C387062D-58E1-8EE0-99DE-6907809652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" action="ppaction://noaction"/>
                <a:extLst>
                  <a:ext uri="{FF2B5EF4-FFF2-40B4-BE49-F238E27FC236}">
                    <a16:creationId xmlns:a16="http://schemas.microsoft.com/office/drawing/2014/main" id="{D76A127B-F515-64A9-7747-2BC516DA5D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11" name="Gráfico 10" descr="Insignia de seguir con relleno sólido">
            <a:hlinkClick r:id="rId7" action="ppaction://hlinksldjump"/>
            <a:extLst>
              <a:ext uri="{FF2B5EF4-FFF2-40B4-BE49-F238E27FC236}">
                <a16:creationId xmlns:a16="http://schemas.microsoft.com/office/drawing/2014/main" id="{E847AAB6-C5DB-FE07-74D7-0A291F9AA1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3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97D6D5-1CBB-A08E-073F-2EAF0580BEE4}"/>
              </a:ext>
            </a:extLst>
          </p:cNvPr>
          <p:cNvSpPr txBox="1"/>
          <p:nvPr/>
        </p:nvSpPr>
        <p:spPr>
          <a:xfrm>
            <a:off x="2675966" y="322729"/>
            <a:ext cx="1828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Categorías</a:t>
            </a:r>
            <a:endParaRPr lang="es-419" sz="2400" b="1" dirty="0"/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CBD992A2-06D3-DDC8-6DA6-BAA19C237CF5}"/>
              </a:ext>
            </a:extLst>
          </p:cNvPr>
          <p:cNvGrpSpPr/>
          <p:nvPr/>
        </p:nvGrpSpPr>
        <p:grpSpPr>
          <a:xfrm>
            <a:off x="2862820" y="1089429"/>
            <a:ext cx="4826643" cy="2606271"/>
            <a:chOff x="2862820" y="1089429"/>
            <a:chExt cx="4826643" cy="2606271"/>
          </a:xfrm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71EC6A5E-989E-CD1D-0C98-1CF404F2DBBB}"/>
                </a:ext>
              </a:extLst>
            </p:cNvPr>
            <p:cNvSpPr/>
            <p:nvPr/>
          </p:nvSpPr>
          <p:spPr>
            <a:xfrm>
              <a:off x="2862820" y="1089429"/>
              <a:ext cx="4826643" cy="2606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9163DE06-DCA8-E8B4-0A30-12307C34A9C3}"/>
                </a:ext>
              </a:extLst>
            </p:cNvPr>
            <p:cNvGrpSpPr/>
            <p:nvPr/>
          </p:nvGrpSpPr>
          <p:grpSpPr>
            <a:xfrm>
              <a:off x="2924735" y="1642066"/>
              <a:ext cx="4564686" cy="1921631"/>
              <a:chOff x="3032312" y="1050936"/>
              <a:chExt cx="4564686" cy="1921631"/>
            </a:xfrm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7BEB4A6-C4BC-28E5-E4EE-BB8CDF30E86D}"/>
                  </a:ext>
                </a:extLst>
              </p:cNvPr>
              <p:cNvSpPr txBox="1"/>
              <p:nvPr/>
            </p:nvSpPr>
            <p:spPr>
              <a:xfrm>
                <a:off x="3032312" y="1050936"/>
                <a:ext cx="43568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Titulo</a:t>
                </a:r>
              </a:p>
              <a:p>
                <a:r>
                  <a:rPr lang="es-ES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</a:p>
            </p:txBody>
          </p:sp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FA1A2E02-B072-41D0-EAD6-0BF9EC1D6E35}"/>
                  </a:ext>
                </a:extLst>
              </p:cNvPr>
              <p:cNvSpPr/>
              <p:nvPr/>
            </p:nvSpPr>
            <p:spPr>
              <a:xfrm>
                <a:off x="3032312" y="2300212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2516B25C-F601-A04E-9016-CBACCBF9BF70}"/>
                  </a:ext>
                </a:extLst>
              </p:cNvPr>
              <p:cNvSpPr/>
              <p:nvPr/>
            </p:nvSpPr>
            <p:spPr>
              <a:xfrm>
                <a:off x="4463330" y="2300212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09EED9CF-4123-3930-9789-FDF3A5BE934E}"/>
                  </a:ext>
                </a:extLst>
              </p:cNvPr>
              <p:cNvSpPr/>
              <p:nvPr/>
            </p:nvSpPr>
            <p:spPr>
              <a:xfrm>
                <a:off x="5870179" y="2300211"/>
                <a:ext cx="1726819" cy="67235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✔Completada</a:t>
                </a:r>
                <a:endParaRPr lang="es-419" dirty="0"/>
              </a:p>
            </p:txBody>
          </p:sp>
        </p:grp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E60B8EBD-AA62-768E-972C-679F9787E2BE}"/>
                </a:ext>
              </a:extLst>
            </p:cNvPr>
            <p:cNvSpPr txBox="1"/>
            <p:nvPr/>
          </p:nvSpPr>
          <p:spPr>
            <a:xfrm>
              <a:off x="2924735" y="1089429"/>
              <a:ext cx="118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Categoría</a:t>
              </a:r>
              <a:endParaRPr lang="es-419" dirty="0"/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8095CC5-B2BE-D599-8EA5-47B7A2A3AD3F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0399A8E4-9BB1-D807-8D08-643AA62D1EB1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83BB6A35-9A7B-148F-CD60-45BC7D5EB2A8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6" name="Rectángulo: esquinas redondeadas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3A725F-F4E6-C4C5-2CAD-423448C451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7" name="Rectángulo: esquinas redondeadas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73018A8-E9F7-2689-81FC-A6B1CB5074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8" name="Rectángulo: esquinas redondeadas 7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17FFF63A-5B26-7684-161B-4003176928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9" name="Rectángulo: esquinas redondeadas 8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A4E032B-AEAD-3ED6-1A6F-09BB6128E36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0" name="Rectángulo: esquinas redondeadas 9">
                <a:hlinkClick r:id="" action="ppaction://noaction"/>
                <a:extLst>
                  <a:ext uri="{FF2B5EF4-FFF2-40B4-BE49-F238E27FC236}">
                    <a16:creationId xmlns:a16="http://schemas.microsoft.com/office/drawing/2014/main" id="{5C7B26B9-84DE-FE07-3A48-43B0EECCC2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28" name="Gráfico 27" descr="Insignia de seguir con relleno sólido">
            <a:hlinkClick r:id="rId7" action="ppaction://hlinksldjump"/>
            <a:extLst>
              <a:ext uri="{FF2B5EF4-FFF2-40B4-BE49-F238E27FC236}">
                <a16:creationId xmlns:a16="http://schemas.microsoft.com/office/drawing/2014/main" id="{3F992359-A314-42D6-1B2E-0237C90646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414EF8F3-2904-9852-DF94-D1A6070A9367}"/>
              </a:ext>
            </a:extLst>
          </p:cNvPr>
          <p:cNvGrpSpPr/>
          <p:nvPr/>
        </p:nvGrpSpPr>
        <p:grpSpPr>
          <a:xfrm>
            <a:off x="2862820" y="3879005"/>
            <a:ext cx="4826643" cy="2606271"/>
            <a:chOff x="2862820" y="1089429"/>
            <a:chExt cx="4826643" cy="2606271"/>
          </a:xfrm>
        </p:grpSpPr>
        <p:sp>
          <p:nvSpPr>
            <p:cNvPr id="18" name="Rectángulo: esquinas redondeadas 17">
              <a:extLst>
                <a:ext uri="{FF2B5EF4-FFF2-40B4-BE49-F238E27FC236}">
                  <a16:creationId xmlns:a16="http://schemas.microsoft.com/office/drawing/2014/main" id="{EABB87F0-9FEE-57A4-F556-2E4D32A3A5AF}"/>
                </a:ext>
              </a:extLst>
            </p:cNvPr>
            <p:cNvSpPr/>
            <p:nvPr/>
          </p:nvSpPr>
          <p:spPr>
            <a:xfrm>
              <a:off x="2862820" y="1089429"/>
              <a:ext cx="4826643" cy="260627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C4BB3AA3-882E-3D12-D581-6E7C4FD514D4}"/>
                </a:ext>
              </a:extLst>
            </p:cNvPr>
            <p:cNvGrpSpPr/>
            <p:nvPr/>
          </p:nvGrpSpPr>
          <p:grpSpPr>
            <a:xfrm>
              <a:off x="2924735" y="1642066"/>
              <a:ext cx="4564686" cy="1921631"/>
              <a:chOff x="3032312" y="1050936"/>
              <a:chExt cx="4564686" cy="1921631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B3E07C04-9364-C546-72A8-EC5AE7C6821C}"/>
                  </a:ext>
                </a:extLst>
              </p:cNvPr>
              <p:cNvSpPr txBox="1"/>
              <p:nvPr/>
            </p:nvSpPr>
            <p:spPr>
              <a:xfrm>
                <a:off x="3032312" y="1050936"/>
                <a:ext cx="435684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trike="sngStrike" dirty="0"/>
                  <a:t>Titulo</a:t>
                </a:r>
              </a:p>
              <a:p>
                <a:r>
                  <a:rPr lang="es-ES" strike="sngStrike" dirty="0"/>
                  <a:t>Descripción</a:t>
                </a:r>
              </a:p>
              <a:p>
                <a:r>
                  <a:rPr lang="es-419" dirty="0"/>
                  <a:t>Fecha de vencimiento: YYYY-MM-DD</a:t>
                </a:r>
              </a:p>
              <a:p>
                <a:r>
                  <a:rPr lang="es-419" dirty="0"/>
                  <a:t>Prioridad:</a:t>
                </a:r>
              </a:p>
            </p:txBody>
          </p:sp>
          <p:sp>
            <p:nvSpPr>
              <p:cNvPr id="22" name="Rectángulo: esquinas redondeadas 21">
                <a:extLst>
                  <a:ext uri="{FF2B5EF4-FFF2-40B4-BE49-F238E27FC236}">
                    <a16:creationId xmlns:a16="http://schemas.microsoft.com/office/drawing/2014/main" id="{EE2F7FD9-2F46-244B-382E-73186136B503}"/>
                  </a:ext>
                </a:extLst>
              </p:cNvPr>
              <p:cNvSpPr/>
              <p:nvPr/>
            </p:nvSpPr>
            <p:spPr>
              <a:xfrm>
                <a:off x="3032312" y="2300212"/>
                <a:ext cx="1210237" cy="672354"/>
              </a:xfrm>
              <a:prstGeom prst="roundRect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Editar</a:t>
                </a:r>
                <a:endParaRPr lang="es-419" dirty="0"/>
              </a:p>
            </p:txBody>
          </p:sp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id="{84470EF3-C26D-4EBB-BF13-5F19F2A13B01}"/>
                  </a:ext>
                </a:extLst>
              </p:cNvPr>
              <p:cNvSpPr/>
              <p:nvPr/>
            </p:nvSpPr>
            <p:spPr>
              <a:xfrm>
                <a:off x="4463330" y="2300212"/>
                <a:ext cx="1210237" cy="672355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Eliminar</a:t>
                </a:r>
                <a:endParaRPr lang="es-419" dirty="0"/>
              </a:p>
            </p:txBody>
          </p:sp>
          <p:sp>
            <p:nvSpPr>
              <p:cNvPr id="24" name="Rectángulo: esquinas redondeadas 23">
                <a:extLst>
                  <a:ext uri="{FF2B5EF4-FFF2-40B4-BE49-F238E27FC236}">
                    <a16:creationId xmlns:a16="http://schemas.microsoft.com/office/drawing/2014/main" id="{63765A29-1505-39D6-A737-E5497ADF5915}"/>
                  </a:ext>
                </a:extLst>
              </p:cNvPr>
              <p:cNvSpPr/>
              <p:nvPr/>
            </p:nvSpPr>
            <p:spPr>
              <a:xfrm>
                <a:off x="5870179" y="2300211"/>
                <a:ext cx="1726819" cy="67235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✔Completada</a:t>
                </a:r>
                <a:endParaRPr lang="es-419" dirty="0"/>
              </a:p>
            </p:txBody>
          </p:sp>
        </p:grp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63322AB6-0757-512B-9923-307EE20D13A5}"/>
                </a:ext>
              </a:extLst>
            </p:cNvPr>
            <p:cNvSpPr txBox="1"/>
            <p:nvPr/>
          </p:nvSpPr>
          <p:spPr>
            <a:xfrm>
              <a:off x="2924735" y="1089429"/>
              <a:ext cx="1183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Categoría</a:t>
              </a:r>
              <a:endParaRPr lang="es-419" dirty="0"/>
            </a:p>
          </p:txBody>
        </p:sp>
      </p:grpSp>
    </p:spTree>
    <p:extLst>
      <p:ext uri="{BB962C8B-B14F-4D97-AF65-F5344CB8AC3E}">
        <p14:creationId xmlns:p14="http://schemas.microsoft.com/office/powerpoint/2010/main" val="592554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D9575E-D873-DB53-3704-A04B177C4395}"/>
              </a:ext>
            </a:extLst>
          </p:cNvPr>
          <p:cNvSpPr txBox="1"/>
          <p:nvPr/>
        </p:nvSpPr>
        <p:spPr>
          <a:xfrm>
            <a:off x="2675966" y="322729"/>
            <a:ext cx="194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Prioridad</a:t>
            </a:r>
            <a:endParaRPr lang="es-419" sz="2400" b="1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5606184-D2C4-17A4-1844-932ABD6A34D9}"/>
              </a:ext>
            </a:extLst>
          </p:cNvPr>
          <p:cNvGrpSpPr/>
          <p:nvPr/>
        </p:nvGrpSpPr>
        <p:grpSpPr>
          <a:xfrm>
            <a:off x="2675966" y="872223"/>
            <a:ext cx="8238293" cy="1048794"/>
            <a:chOff x="3200681" y="1256256"/>
            <a:chExt cx="8238293" cy="1048794"/>
          </a:xfrm>
          <a:solidFill>
            <a:srgbClr val="FF4C4C"/>
          </a:solidFill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DA9EE002-0CAF-0CE5-B242-9E9C7CE6F1AB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rgbClr val="FF4C4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CE344ABF-66ED-58E7-DF0F-E1629E819F01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F384B50-BEA6-4C16-8221-BD1D5849F9F6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  <a:ln>
                <a:solidFill>
                  <a:srgbClr val="FF4C4C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Critica</a:t>
                </a:r>
                <a:endParaRPr lang="es-419" dirty="0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4D81CE8-29B0-52B0-019F-CD2BE3996144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solidFill>
                  <a:srgbClr val="FF4C4C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FC2D3E0-848F-4BC1-D428-CB0717E15EC5}"/>
              </a:ext>
            </a:extLst>
          </p:cNvPr>
          <p:cNvGrpSpPr/>
          <p:nvPr/>
        </p:nvGrpSpPr>
        <p:grpSpPr>
          <a:xfrm>
            <a:off x="2675966" y="2101297"/>
            <a:ext cx="8238293" cy="1048794"/>
            <a:chOff x="3200681" y="1256256"/>
            <a:chExt cx="8238293" cy="1048794"/>
          </a:xfrm>
          <a:solidFill>
            <a:srgbClr val="FFE800"/>
          </a:solidFill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D9FF0252-E147-A64A-5FE7-6D431D2A50C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rgbClr val="FFE8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266208C8-C73D-A9C5-4046-6AD75D6E49FE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1930191-D508-235A-D2D5-92C189C73F27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  <a:ln>
                <a:solidFill>
                  <a:srgbClr val="FFE8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Urgente</a:t>
                </a:r>
                <a:endParaRPr lang="es-419" dirty="0"/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B67EE8B-2EEA-8CF4-1BCB-A59A4C2E74FF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solidFill>
                  <a:srgbClr val="FFE8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E386C1F-B905-A679-02C4-F329CB74232B}"/>
              </a:ext>
            </a:extLst>
          </p:cNvPr>
          <p:cNvGrpSpPr/>
          <p:nvPr/>
        </p:nvGrpSpPr>
        <p:grpSpPr>
          <a:xfrm>
            <a:off x="2675967" y="3330371"/>
            <a:ext cx="8238293" cy="1048794"/>
            <a:chOff x="3200681" y="1256256"/>
            <a:chExt cx="8238293" cy="1048794"/>
          </a:xfrm>
          <a:solidFill>
            <a:srgbClr val="4CAF50"/>
          </a:solidFill>
        </p:grpSpPr>
        <p:sp>
          <p:nvSpPr>
            <p:cNvPr id="34" name="Rectángulo: esquinas redondeadas 33">
              <a:extLst>
                <a:ext uri="{FF2B5EF4-FFF2-40B4-BE49-F238E27FC236}">
                  <a16:creationId xmlns:a16="http://schemas.microsoft.com/office/drawing/2014/main" id="{6EA7A723-1BDF-45B0-23EA-46FC203AEAD7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rgbClr val="4CAF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9A8A877-5370-0584-1B26-99E86F9DBC0D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7595952B-2F3D-BC22-BFFD-070D69440810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  <a:ln>
                <a:solidFill>
                  <a:srgbClr val="4CAF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Normal</a:t>
                </a:r>
                <a:endParaRPr lang="es-419" dirty="0"/>
              </a:p>
            </p:txBody>
          </p:sp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49B0C0E2-C6AD-1C90-7131-73EA5F7915E5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solidFill>
                  <a:srgbClr val="4CAF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253BBC5-8A13-35E7-9CB2-DCD0E470381E}"/>
              </a:ext>
            </a:extLst>
          </p:cNvPr>
          <p:cNvGrpSpPr/>
          <p:nvPr/>
        </p:nvGrpSpPr>
        <p:grpSpPr>
          <a:xfrm>
            <a:off x="2667000" y="4488540"/>
            <a:ext cx="8247258" cy="1048794"/>
            <a:chOff x="3191716" y="1256256"/>
            <a:chExt cx="8247258" cy="1048794"/>
          </a:xfrm>
          <a:solidFill>
            <a:srgbClr val="4FC3F7">
              <a:alpha val="98000"/>
            </a:srgbClr>
          </a:solidFill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61E37B3B-9781-562F-D48E-393A4161E14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  <a:ln>
              <a:solidFill>
                <a:srgbClr val="4EC3F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8D696DFA-FD6B-EE0B-B83F-7FC0FFE704F4}"/>
                </a:ext>
              </a:extLst>
            </p:cNvPr>
            <p:cNvGrpSpPr/>
            <p:nvPr/>
          </p:nvGrpSpPr>
          <p:grpSpPr>
            <a:xfrm>
              <a:off x="3191716" y="1288725"/>
              <a:ext cx="3935506" cy="940372"/>
              <a:chOff x="3191716" y="1288725"/>
              <a:chExt cx="3935506" cy="940372"/>
            </a:xfrm>
            <a:grpFill/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A02BC76-0EC5-FF80-65CB-B5E91BC1EF75}"/>
                  </a:ext>
                </a:extLst>
              </p:cNvPr>
              <p:cNvSpPr txBox="1"/>
              <p:nvPr/>
            </p:nvSpPr>
            <p:spPr>
              <a:xfrm>
                <a:off x="3191716" y="1288725"/>
                <a:ext cx="3429000" cy="369332"/>
              </a:xfrm>
              <a:prstGeom prst="rect">
                <a:avLst/>
              </a:prstGeom>
              <a:grpFill/>
              <a:ln>
                <a:solidFill>
                  <a:srgbClr val="4EC3F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Prioridad:  Baja</a:t>
                </a:r>
                <a:endParaRPr lang="es-419" dirty="0"/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8D748E3-E5F4-7BB5-2B6F-48C0ED335156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  <a:ln>
                <a:solidFill>
                  <a:srgbClr val="4EC3F7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4" name="Grupo 3">
            <a:extLst>
              <a:ext uri="{FF2B5EF4-FFF2-40B4-BE49-F238E27FC236}">
                <a16:creationId xmlns:a16="http://schemas.microsoft.com/office/drawing/2014/main" id="{30642339-D1DE-0EDD-4356-37799D64F5FC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BFECDDF0-446B-297E-8B3D-CA93A4E7945D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  <a:ln>
              <a:solidFill>
                <a:srgbClr val="68B1F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043AE79C-63F8-6390-4DB2-D30E9479006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7" name="Rectángulo: esquinas redondeadas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2666DBAB-502B-91FD-B0CD-76444EDEE35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solidFill>
                  <a:srgbClr val="68B1F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8" name="Rectángulo: esquinas redondeadas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1E7D309-3F94-87C4-0650-B58E8A6AE8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solidFill>
                  <a:srgbClr val="68B1F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9" name="Rectángulo: esquinas redondeadas 8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68505545-8ECE-3973-1F9A-FC540D98DC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solidFill>
                  <a:srgbClr val="68B1F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10" name="Rectángulo: esquinas redondeadas 9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CA25CD9-A9DC-A966-71BA-DDF576FDC7E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solidFill>
                  <a:srgbClr val="68B1F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11" name="Rectángulo: esquinas redondeadas 10">
                <a:hlinkClick r:id="" action="ppaction://noaction"/>
                <a:extLst>
                  <a:ext uri="{FF2B5EF4-FFF2-40B4-BE49-F238E27FC236}">
                    <a16:creationId xmlns:a16="http://schemas.microsoft.com/office/drawing/2014/main" id="{2E98558A-7188-914B-7563-4DE32B17C5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solidFill>
                  <a:srgbClr val="68B1F4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40" name="Gráfico 39" descr="Insignia de seguir con relleno sólido">
            <a:hlinkClick r:id="rId7" action="ppaction://hlinksldjump"/>
            <a:extLst>
              <a:ext uri="{FF2B5EF4-FFF2-40B4-BE49-F238E27FC236}">
                <a16:creationId xmlns:a16="http://schemas.microsoft.com/office/drawing/2014/main" id="{0369EBF8-F84A-0EDA-7699-6123CDA876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4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9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D9575E-D873-DB53-3704-A04B177C4395}"/>
              </a:ext>
            </a:extLst>
          </p:cNvPr>
          <p:cNvSpPr txBox="1"/>
          <p:nvPr/>
        </p:nvSpPr>
        <p:spPr>
          <a:xfrm>
            <a:off x="2675966" y="322729"/>
            <a:ext cx="1949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Estado</a:t>
            </a:r>
            <a:endParaRPr lang="es-419" sz="2400" b="1" dirty="0"/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5606184-D2C4-17A4-1844-932ABD6A34D9}"/>
              </a:ext>
            </a:extLst>
          </p:cNvPr>
          <p:cNvGrpSpPr/>
          <p:nvPr/>
        </p:nvGrpSpPr>
        <p:grpSpPr>
          <a:xfrm>
            <a:off x="2675966" y="872223"/>
            <a:ext cx="8238293" cy="1048794"/>
            <a:chOff x="3200681" y="1256256"/>
            <a:chExt cx="8238293" cy="1048794"/>
          </a:xfrm>
          <a:solidFill>
            <a:srgbClr val="FF4C4C"/>
          </a:solidFill>
        </p:grpSpPr>
        <p:sp>
          <p:nvSpPr>
            <p:cNvPr id="12" name="Rectángulo: esquinas redondeadas 11">
              <a:extLst>
                <a:ext uri="{FF2B5EF4-FFF2-40B4-BE49-F238E27FC236}">
                  <a16:creationId xmlns:a16="http://schemas.microsoft.com/office/drawing/2014/main" id="{DA9EE002-0CAF-0CE5-B242-9E9C7CE6F1AB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CE344ABF-66ED-58E7-DF0F-E1629E819F01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4F384B50-BEA6-4C16-8221-BD1D5849F9F6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Estado: Aplazada</a:t>
                </a:r>
                <a:endParaRPr lang="es-419" dirty="0"/>
              </a:p>
            </p:txBody>
          </p:sp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4D81CE8-29B0-52B0-019F-CD2BE3996144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FC2D3E0-848F-4BC1-D428-CB0717E15EC5}"/>
              </a:ext>
            </a:extLst>
          </p:cNvPr>
          <p:cNvGrpSpPr/>
          <p:nvPr/>
        </p:nvGrpSpPr>
        <p:grpSpPr>
          <a:xfrm>
            <a:off x="2675966" y="2101297"/>
            <a:ext cx="8238293" cy="1048794"/>
            <a:chOff x="3200681" y="1256256"/>
            <a:chExt cx="8238293" cy="1048794"/>
          </a:xfrm>
          <a:solidFill>
            <a:srgbClr val="FFE800"/>
          </a:solidFill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D9FF0252-E147-A64A-5FE7-6D431D2A50C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solidFill>
              <a:srgbClr val="4CAF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266208C8-C73D-A9C5-4046-6AD75D6E49FE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11930191-D508-235A-D2D5-92C189C73F27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solidFill>
                <a:srgbClr val="4CAF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Estado : Culminada</a:t>
                </a:r>
                <a:endParaRPr lang="es-419" dirty="0"/>
              </a:p>
            </p:txBody>
          </p:sp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1B67EE8B-2EEA-8CF4-1BCB-A59A4C2E74FF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solidFill>
                <a:srgbClr val="4CAF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1253BBC5-8A13-35E7-9CB2-DCD0E470381E}"/>
              </a:ext>
            </a:extLst>
          </p:cNvPr>
          <p:cNvGrpSpPr/>
          <p:nvPr/>
        </p:nvGrpSpPr>
        <p:grpSpPr>
          <a:xfrm>
            <a:off x="2675965" y="3400648"/>
            <a:ext cx="8238293" cy="1048794"/>
            <a:chOff x="3200681" y="1256256"/>
            <a:chExt cx="8238293" cy="1048794"/>
          </a:xfrm>
          <a:solidFill>
            <a:srgbClr val="4A90E2"/>
          </a:solidFill>
        </p:grpSpPr>
        <p:sp>
          <p:nvSpPr>
            <p:cNvPr id="15" name="Rectángulo: esquinas redondeadas 14">
              <a:extLst>
                <a:ext uri="{FF2B5EF4-FFF2-40B4-BE49-F238E27FC236}">
                  <a16:creationId xmlns:a16="http://schemas.microsoft.com/office/drawing/2014/main" id="{61E37B3B-9781-562F-D48E-393A4161E14A}"/>
                </a:ext>
              </a:extLst>
            </p:cNvPr>
            <p:cNvSpPr/>
            <p:nvPr/>
          </p:nvSpPr>
          <p:spPr>
            <a:xfrm>
              <a:off x="3200681" y="1256256"/>
              <a:ext cx="8238293" cy="1048794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/>
            </a:p>
          </p:txBody>
        </p:sp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8D696DFA-FD6B-EE0B-B83F-7FC0FFE704F4}"/>
                </a:ext>
              </a:extLst>
            </p:cNvPr>
            <p:cNvGrpSpPr/>
            <p:nvPr/>
          </p:nvGrpSpPr>
          <p:grpSpPr>
            <a:xfrm>
              <a:off x="3200681" y="1256256"/>
              <a:ext cx="3926541" cy="972841"/>
              <a:chOff x="3200681" y="1256256"/>
              <a:chExt cx="3926541" cy="972841"/>
            </a:xfrm>
            <a:grpFill/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A02BC76-0EC5-FF80-65CB-B5E91BC1EF75}"/>
                  </a:ext>
                </a:extLst>
              </p:cNvPr>
              <p:cNvSpPr txBox="1"/>
              <p:nvPr/>
            </p:nvSpPr>
            <p:spPr>
              <a:xfrm>
                <a:off x="3200681" y="1256256"/>
                <a:ext cx="3429000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Estado : Comenzadas</a:t>
                </a:r>
                <a:endParaRPr lang="es-419" dirty="0"/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8D748E3-E5F4-7BB5-2B6F-48C0ED335156}"/>
                  </a:ext>
                </a:extLst>
              </p:cNvPr>
              <p:cNvSpPr txBox="1"/>
              <p:nvPr/>
            </p:nvSpPr>
            <p:spPr>
              <a:xfrm>
                <a:off x="3200681" y="1582766"/>
                <a:ext cx="3926541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Título 1</a:t>
                </a:r>
              </a:p>
              <a:p>
                <a:r>
                  <a:rPr lang="es-ES" dirty="0"/>
                  <a:t>Título 2</a:t>
                </a:r>
                <a:endParaRPr lang="es-419" dirty="0"/>
              </a:p>
            </p:txBody>
          </p:sp>
        </p:grp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F4406D6C-407A-6FCB-12BD-51AF4775A490}"/>
              </a:ext>
            </a:extLst>
          </p:cNvPr>
          <p:cNvGrpSpPr/>
          <p:nvPr/>
        </p:nvGrpSpPr>
        <p:grpSpPr>
          <a:xfrm>
            <a:off x="0" y="0"/>
            <a:ext cx="2340000" cy="6858000"/>
            <a:chOff x="0" y="0"/>
            <a:chExt cx="2340000" cy="6858000"/>
          </a:xfrm>
          <a:solidFill>
            <a:srgbClr val="68B1F4"/>
          </a:solidFill>
        </p:grpSpPr>
        <p:sp>
          <p:nvSpPr>
            <p:cNvPr id="41" name="Rectángulo 40">
              <a:extLst>
                <a:ext uri="{FF2B5EF4-FFF2-40B4-BE49-F238E27FC236}">
                  <a16:creationId xmlns:a16="http://schemas.microsoft.com/office/drawing/2014/main" id="{53692AE2-86C9-9A37-92D2-EE207E3CF6E7}"/>
                </a:ext>
              </a:extLst>
            </p:cNvPr>
            <p:cNvSpPr>
              <a:spLocks/>
            </p:cNvSpPr>
            <p:nvPr/>
          </p:nvSpPr>
          <p:spPr>
            <a:xfrm>
              <a:off x="0" y="0"/>
              <a:ext cx="2340000" cy="68580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 dirty="0">
                <a:solidFill>
                  <a:srgbClr val="010101"/>
                </a:solidFill>
              </a:endParaRPr>
            </a:p>
          </p:txBody>
        </p:sp>
        <p:grpSp>
          <p:nvGrpSpPr>
            <p:cNvPr id="42" name="Grupo 41">
              <a:extLst>
                <a:ext uri="{FF2B5EF4-FFF2-40B4-BE49-F238E27FC236}">
                  <a16:creationId xmlns:a16="http://schemas.microsoft.com/office/drawing/2014/main" id="{91F5E8E2-F3A4-CC70-F1CB-96401C9656F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21025" y="322729"/>
              <a:ext cx="2043952" cy="5903271"/>
              <a:chOff x="121025" y="322729"/>
              <a:chExt cx="2043952" cy="5903271"/>
            </a:xfrm>
            <a:grpFill/>
          </p:grpSpPr>
          <p:sp>
            <p:nvSpPr>
              <p:cNvPr id="43" name="Rectángulo: esquinas redondeadas 4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D2FDCCF-6781-DCA7-C787-4B5B4F9176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32272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Todas las Tareas</a:t>
                </a:r>
              </a:p>
            </p:txBody>
          </p:sp>
          <p:sp>
            <p:nvSpPr>
              <p:cNvPr id="44" name="Rectángulo: esquinas redondeadas 4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E2DCDD0-76F8-17DD-B133-28A18AAB55E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160019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Categoría</a:t>
                </a:r>
              </a:p>
            </p:txBody>
          </p:sp>
          <p:sp>
            <p:nvSpPr>
              <p:cNvPr id="45" name="Rectángulo: esquinas redondeadas 44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E2A0AEF7-D105-028D-D5C1-E094D3473C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2877669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Prioridad</a:t>
                </a:r>
              </a:p>
            </p:txBody>
          </p:sp>
          <p:sp>
            <p:nvSpPr>
              <p:cNvPr id="46" name="Rectángulo: esquinas redondeadas 4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8B0F095D-D561-628A-E4F8-3F4DAE3CA2A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4047570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Tareas por Estado</a:t>
                </a:r>
              </a:p>
            </p:txBody>
          </p:sp>
          <p:sp>
            <p:nvSpPr>
              <p:cNvPr id="47" name="Rectángulo: esquinas redondeadas 46">
                <a:hlinkClick r:id="" action="ppaction://noaction"/>
                <a:extLst>
                  <a:ext uri="{FF2B5EF4-FFF2-40B4-BE49-F238E27FC236}">
                    <a16:creationId xmlns:a16="http://schemas.microsoft.com/office/drawing/2014/main" id="{CA23F3AA-944F-933B-BF54-EE66EC2A0D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1025" y="5217471"/>
                <a:ext cx="2043952" cy="1008529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419" dirty="0">
                    <a:solidFill>
                      <a:srgbClr val="010101"/>
                    </a:solidFill>
                  </a:rPr>
                  <a:t>Configuración</a:t>
                </a:r>
              </a:p>
            </p:txBody>
          </p:sp>
        </p:grpSp>
      </p:grpSp>
      <p:pic>
        <p:nvPicPr>
          <p:cNvPr id="48" name="Gráfico 47" descr="Insignia de seguir con relleno sólido">
            <a:hlinkClick r:id="rId7" action="ppaction://hlinksldjump"/>
            <a:extLst>
              <a:ext uri="{FF2B5EF4-FFF2-40B4-BE49-F238E27FC236}">
                <a16:creationId xmlns:a16="http://schemas.microsoft.com/office/drawing/2014/main" id="{2EEE04EC-1F44-353D-8E45-3F5691A9A6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8975" y="6226000"/>
            <a:ext cx="632000" cy="6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19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316</Words>
  <Application>Microsoft Office PowerPoint</Application>
  <PresentationFormat>Panorámica</PresentationFormat>
  <Paragraphs>137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felipe martinez henao</dc:creator>
  <cp:lastModifiedBy>andres felipe martinez henao</cp:lastModifiedBy>
  <cp:revision>13</cp:revision>
  <dcterms:created xsi:type="dcterms:W3CDTF">2024-09-17T23:30:54Z</dcterms:created>
  <dcterms:modified xsi:type="dcterms:W3CDTF">2024-11-05T23:11:12Z</dcterms:modified>
</cp:coreProperties>
</file>