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5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4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8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2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08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8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55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65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8F09-3ACF-40CF-BE9B-DD275F67059C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1BC5-4560-4A3F-8BC3-E258658F38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7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752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6" y="973"/>
            <a:ext cx="5899414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1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6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3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4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7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6" y="1247327"/>
            <a:ext cx="5899414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5884" y="626925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右手：</a:t>
            </a:r>
            <a:r>
              <a:rPr kumimoji="1"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、、、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96218" y="626925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左</a:t>
            </a: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手：</a:t>
            </a:r>
            <a:r>
              <a:rPr kumimoji="1"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、、、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528" y="-887"/>
            <a:ext cx="144623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本棟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食堂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" y="2060848"/>
            <a:ext cx="1387323" cy="2788696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92516" y="4869160"/>
            <a:ext cx="146706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カレー屋</a:t>
            </a:r>
            <a:r>
              <a:rPr lang="en-US" altLang="ja-JP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佐々木孫一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40610" y="1556792"/>
            <a:ext cx="954107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同行者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7" y="2060848"/>
            <a:ext cx="1451424" cy="2805336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757746" y="4869160"/>
            <a:ext cx="137409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お祭り男</a:t>
            </a:r>
            <a:r>
              <a:rPr lang="en-US" altLang="ja-JP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大善吾郎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587" y="5869744"/>
            <a:ext cx="954107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装備品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623288"/>
            <a:ext cx="222689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チャプター</a:t>
            </a:r>
            <a:r>
              <a:rPr lang="en-US" altLang="ja-JP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2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；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、、、、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005346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99491" y="3129334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メニューを選択すると</a:t>
            </a:r>
            <a:endParaRPr kumimoji="1" lang="en-US" altLang="ja-JP" dirty="0" smtClean="0"/>
          </a:p>
          <a:p>
            <a:r>
              <a:rPr lang="ja-JP" altLang="en-US" dirty="0" smtClean="0"/>
              <a:t>　アイテムリストや</a:t>
            </a:r>
            <a:endParaRPr lang="en-US" altLang="ja-JP" dirty="0" smtClean="0"/>
          </a:p>
          <a:p>
            <a:r>
              <a:rPr kumimoji="1" lang="ja-JP" altLang="en-US" dirty="0" smtClean="0"/>
              <a:t>　キャラリストをココに表示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25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752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6" y="973"/>
            <a:ext cx="5899414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1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6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3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4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7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6" y="1246934"/>
            <a:ext cx="5899414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624388" y="448096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10533" y="214953"/>
            <a:ext cx="1048685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たいまつ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95323" y="1844824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林檎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24388" y="2420888"/>
            <a:ext cx="104868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たいまつ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95323" y="3028890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棍棒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24388" y="3717032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煙草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24387" y="4509120"/>
            <a:ext cx="133882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ダンボール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95323" y="5373216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重箱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92420" y="1844824"/>
            <a:ext cx="14334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図書室の鍵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2420" y="2420888"/>
            <a:ext cx="232627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断摩擦熱ジューサー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680678" y="2460514"/>
            <a:ext cx="936104" cy="360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753050" y="2528678"/>
            <a:ext cx="1339370" cy="16566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89428" y="2659415"/>
            <a:ext cx="1119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右手に装備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89428" y="3233881"/>
            <a:ext cx="1119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左手に装備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76056" y="3787312"/>
            <a:ext cx="527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戻る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152" y="2677173"/>
            <a:ext cx="196904" cy="25950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2" y="1000552"/>
            <a:ext cx="2784872" cy="2088654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35614" y="3285600"/>
            <a:ext cx="3313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地下</a:t>
            </a:r>
            <a:r>
              <a:rPr lang="en-US" altLang="ja-JP" dirty="0" err="1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-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合流廊下</a:t>
            </a:r>
            <a:r>
              <a:rPr kumimoji="1" lang="en-US" altLang="ja-JP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で入手した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たいまつ。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これで辺りを照らしながら歩けば、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暗い地下の探索も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何とか出来そう。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2775" y="4505571"/>
            <a:ext cx="30235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・アイテムにカーソルを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合わせただけで、</a:t>
            </a:r>
            <a:endParaRPr kumimoji="1" lang="en-US" altLang="ja-JP" dirty="0" smtClean="0"/>
          </a:p>
          <a:p>
            <a:r>
              <a:rPr lang="ja-JP" altLang="en-US" dirty="0" smtClean="0"/>
              <a:t>　アイテム</a:t>
            </a:r>
            <a:r>
              <a:rPr lang="ja-JP" altLang="en-US" dirty="0"/>
              <a:t>詳細</a:t>
            </a:r>
            <a:r>
              <a:rPr lang="ja-JP" altLang="en-US" dirty="0" smtClean="0"/>
              <a:t>が出るように。</a:t>
            </a:r>
            <a:endParaRPr lang="en-US" altLang="ja-JP" dirty="0" smtClean="0"/>
          </a:p>
          <a:p>
            <a:r>
              <a:rPr kumimoji="1" lang="ja-JP" altLang="en-US" dirty="0" smtClean="0"/>
              <a:t>　・一番上で↑を押すと</a:t>
            </a:r>
            <a:endParaRPr kumimoji="1" lang="en-US" altLang="ja-JP" dirty="0" smtClean="0"/>
          </a:p>
          <a:p>
            <a:r>
              <a:rPr lang="ja-JP" altLang="en-US" dirty="0"/>
              <a:t>　　</a:t>
            </a:r>
            <a:r>
              <a:rPr lang="ja-JP" altLang="en-US" dirty="0" smtClean="0"/>
              <a:t>メニュー選択画面に戻る</a:t>
            </a:r>
            <a:endParaRPr lang="en-US" altLang="ja-JP" dirty="0" smtClean="0"/>
          </a:p>
          <a:p>
            <a:r>
              <a:rPr kumimoji="1" lang="ja-JP" altLang="en-US" dirty="0" smtClean="0"/>
              <a:t>　・右端で→、左端で←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を押すとページが変わる</a:t>
            </a:r>
            <a:endParaRPr kumimoji="1" lang="en-US" altLang="ja-JP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87264" y="1429038"/>
            <a:ext cx="61266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2/2</a:t>
            </a:r>
          </a:p>
        </p:txBody>
      </p:sp>
      <p:sp>
        <p:nvSpPr>
          <p:cNvPr id="35" name="二等辺三角形 34"/>
          <p:cNvSpPr/>
          <p:nvPr/>
        </p:nvSpPr>
        <p:spPr>
          <a:xfrm rot="16200000">
            <a:off x="3198028" y="3874638"/>
            <a:ext cx="618860" cy="1485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0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752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6" y="973"/>
            <a:ext cx="5899414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1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6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3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4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7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6" y="1247327"/>
            <a:ext cx="5899414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5233" y="474376"/>
            <a:ext cx="142539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野生児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加藤　蘭丸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04048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33" y="1554490"/>
            <a:ext cx="1961964" cy="3593491"/>
          </a:xfrm>
          <a:prstGeom prst="rect">
            <a:avLst/>
          </a:prstGeom>
        </p:spPr>
      </p:pic>
      <p:sp>
        <p:nvSpPr>
          <p:cNvPr id="3" name="ハート 2"/>
          <p:cNvSpPr/>
          <p:nvPr/>
        </p:nvSpPr>
        <p:spPr>
          <a:xfrm>
            <a:off x="755576" y="5492824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ハート 29"/>
          <p:cNvSpPr/>
          <p:nvPr/>
        </p:nvSpPr>
        <p:spPr>
          <a:xfrm>
            <a:off x="2123728" y="5517232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5323" y="2049886"/>
            <a:ext cx="163698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佐々木　孫一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72881" y="2908975"/>
            <a:ext cx="13805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一色　真夏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572881" y="3644213"/>
            <a:ext cx="13805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加藤　蘭丸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72881" y="4337557"/>
            <a:ext cx="13805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大善　吾郎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572881" y="5111371"/>
            <a:ext cx="13805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中山　撫子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32240" y="2049886"/>
            <a:ext cx="130997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美藤シェフ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718801" y="290897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美藤夫人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732240" y="3644213"/>
            <a:ext cx="168988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執事服の老人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32240" y="4337557"/>
            <a:ext cx="69762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少女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732240" y="5111371"/>
            <a:ext cx="143340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地下の住人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32240" y="5821233"/>
            <a:ext cx="117692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白衣の男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579196" y="5821233"/>
            <a:ext cx="1636987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荒間田　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暖暖</a:t>
            </a:r>
            <a:endParaRPr lang="en-US" altLang="ja-JP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635896" y="3654679"/>
            <a:ext cx="1224136" cy="389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221760" y="3454744"/>
            <a:ext cx="1003803" cy="8828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92" y="3529533"/>
            <a:ext cx="196904" cy="259507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5522172" y="352953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詳細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22172" y="3897283"/>
            <a:ext cx="527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 dirty="0" smtClean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戻る</a:t>
            </a:r>
            <a:endParaRPr kumimoji="1" lang="en-US" altLang="ja-JP" sz="1500" dirty="0" smtClean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-637468" y="2384488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ジビエ料理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403648" y="6045696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詳細を押すと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詳細表示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9500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752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6" y="973"/>
            <a:ext cx="5899414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72881" y="423233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アイテム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6056" y="423233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78873" y="42389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閉じる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8184" y="42323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タイトルに戻る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-887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6" y="1247327"/>
            <a:ext cx="5899414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5233" y="474376"/>
            <a:ext cx="142539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野生児</a:t>
            </a:r>
            <a:r>
              <a:rPr lang="ja-JP" altLang="en-US" sz="20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ー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加藤　蘭丸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004048" y="458767"/>
            <a:ext cx="968112" cy="350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33" y="1554490"/>
            <a:ext cx="1961964" cy="3593491"/>
          </a:xfrm>
          <a:prstGeom prst="rect">
            <a:avLst/>
          </a:prstGeom>
        </p:spPr>
      </p:pic>
      <p:sp>
        <p:nvSpPr>
          <p:cNvPr id="3" name="ハート 2"/>
          <p:cNvSpPr/>
          <p:nvPr/>
        </p:nvSpPr>
        <p:spPr>
          <a:xfrm>
            <a:off x="755576" y="5492824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ハート 29"/>
          <p:cNvSpPr/>
          <p:nvPr/>
        </p:nvSpPr>
        <p:spPr>
          <a:xfrm>
            <a:off x="2123728" y="5517232"/>
            <a:ext cx="479191" cy="52846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 rot="5400000">
            <a:off x="-637468" y="2384488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ジビエ料理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19872" y="626043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X</a:t>
            </a:r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キーでキャラ選択画面に戻る</a:t>
            </a:r>
            <a:endParaRPr kumimoji="1" lang="en-US" altLang="ja-JP" dirty="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75263" y="1340768"/>
            <a:ext cx="570060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「野生児」加藤　蘭丸（カトウ　ランマル）。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ジビエ料理。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狩猟専門誌「月間狩猟生活」で毎月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ジビエ料理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のレシピを掲載している。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動物とは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素手で戦うことにこだわっている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店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を出しているワケではないので、彼の料理を食べたければ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一緒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に狩猟に行くしかない。ついていくことが出来ればだが</a:t>
            </a:r>
            <a:r>
              <a:rPr lang="ja-JP" altLang="en-US" sz="17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、、、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377884" y="3698721"/>
            <a:ext cx="57807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実家は「加岩流拳法」の道場で、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蘭丸の父で現当主の</a:t>
            </a:r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加藤　岩徹は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蘭丸に道場を継がせたいらしい。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道場を継ぐか、狩猟を続けるかの間で蘭丸は悩んでいるようだ。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86213" y="5081272"/>
            <a:ext cx="48974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しかし、この晩餐会で色々な料理人の考え方に触れ、</a:t>
            </a:r>
            <a:endParaRPr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17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武術</a:t>
            </a:r>
            <a:r>
              <a:rPr kumimoji="1" lang="ja-JP" altLang="en-US" sz="17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も狩猟も続ける道を見いだせたようだ。</a:t>
            </a:r>
            <a:endParaRPr kumimoji="1" lang="en-US" altLang="ja-JP" sz="17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721369" y="3616837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好感度が１だと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81591" y="5411850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好感度が２だと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ここまで表示</a:t>
            </a:r>
            <a:endParaRPr kumimoji="1"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86306" y="6058181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好感度に応じて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キャラ詳細の中身を</a:t>
            </a:r>
            <a:r>
              <a:rPr lang="ja-JP" altLang="en-US" dirty="0" smtClean="0"/>
              <a:t>追加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3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91752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856" y="973"/>
            <a:ext cx="5899414" cy="12459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887"/>
            <a:ext cx="3275856" cy="68588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3275856" y="1247327"/>
            <a:ext cx="5899414" cy="56106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66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236</Words>
  <Application>Microsoft Office PowerPoint</Application>
  <PresentationFormat>画面に合わせる (4:3)</PresentationFormat>
  <Paragraphs>96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13</cp:revision>
  <dcterms:created xsi:type="dcterms:W3CDTF">2015-08-03T02:16:30Z</dcterms:created>
  <dcterms:modified xsi:type="dcterms:W3CDTF">2015-08-03T07:18:48Z</dcterms:modified>
</cp:coreProperties>
</file>