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4" r:id="rId10"/>
    <p:sldId id="268" r:id="rId11"/>
    <p:sldId id="264" r:id="rId12"/>
    <p:sldId id="265" r:id="rId13"/>
    <p:sldId id="275" r:id="rId14"/>
    <p:sldId id="269" r:id="rId15"/>
    <p:sldId id="266" r:id="rId16"/>
    <p:sldId id="272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77" r:id="rId25"/>
    <p:sldId id="279" r:id="rId26"/>
    <p:sldId id="286" r:id="rId27"/>
    <p:sldId id="287" r:id="rId28"/>
    <p:sldId id="288" r:id="rId29"/>
    <p:sldId id="273" r:id="rId30"/>
    <p:sldId id="257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293F-C29C-4DAF-B003-6635C5AC9888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96B2F-53C5-48C8-92BF-2CA9A5ED5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9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86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7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92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0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5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1AFF-6423-4665-9D34-57969B6DC78B}" type="datetimeFigureOut">
              <a:rPr kumimoji="1" lang="ja-JP" altLang="en-US" smtClean="0"/>
              <a:t>2015/6/17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F066-B189-44C1-B7B5-84DC39BC2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5562" y="29249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～６人の料理人</a:t>
            </a:r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2529" y="1080903"/>
            <a:ext cx="4075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PROLOGUE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05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5561" y="2852936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～天才カレー屋と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血の香り～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2071" y="1047853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CHAPTER1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-529535" y="336689"/>
            <a:ext cx="9602629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～北棟２階にて～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孫一「出口を探せって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ここ何かいるんだよな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    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気をつけなきゃ」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/>
              <a:t>　　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～書庫にて～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書庫に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入って本棚を調べる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本「歴代晩餐会優秀者：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シュラスコ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４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ハンバーグ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…2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</a:t>
            </a:r>
            <a:r>
              <a:rPr lang="en-US" altLang="ja-JP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Hufu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５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色々北棟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でアドベンチャーする（料理系謎解き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（ストーリー系のイベントは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無し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客室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まで行き、書庫で手に入れた数字を入れる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～客室～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なんか仕掛けをクリアして「子供部屋の鍵」入手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北棟３階へ移動、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北棟３階子供部屋前にいる加藤に話しかけてイベント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加藤「多分この中だ」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鍵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を使って中に入る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～子供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部屋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加藤・孫一「血の匂いだ」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子供部屋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のある点を踏んだらイベント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（できれば二人の後ろに少女が立ってる一枚絵表示）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1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42873" y="260648"/>
            <a:ext cx="3785652" cy="6324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孫一「君は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少女が孫一に襲い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かかる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加藤「危ねえ！」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加藤が少女を突き飛ばし、少女は部屋から逃げていく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孫一「大丈夫ですか？」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加藤「ああ、だが多分爺さんを殺したのはあいつだろう」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          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今の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何だったんですか？」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加藤「分からねえ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けど普通の人間の動きじゃなかったな」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孫一「皆に知らせなきゃ」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加藤「ああ、逃しちまった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暗転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8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3728" y="2171387"/>
            <a:ext cx="4963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人間ほど食べ物を選ぶ生き物はいないだろう</a:t>
            </a:r>
            <a:endParaRPr kumimoji="1" lang="en-US" altLang="ja-JP" dirty="0" smtClean="0"/>
          </a:p>
          <a:p>
            <a:r>
              <a:rPr lang="ja-JP" altLang="en-US" dirty="0"/>
              <a:t>人間</a:t>
            </a:r>
            <a:r>
              <a:rPr lang="ja-JP" altLang="en-US" dirty="0" smtClean="0"/>
              <a:t>ほど食べ物を選ばない生き物はいないだろう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それ</a:t>
            </a:r>
            <a:r>
              <a:rPr kumimoji="1" lang="ja-JP" altLang="en-US" dirty="0" smtClean="0"/>
              <a:t>でも人間が食べられないものはある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それはー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54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2996952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～僕と彼の歩む道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sz="48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彼女と彼女の歩んだ道～</a:t>
            </a:r>
            <a:endParaRPr kumimoji="1" lang="en-US" altLang="ja-JP" sz="48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2070" y="1008669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CHAPTER2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04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3142" y="332656"/>
            <a:ext cx="8217634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！！！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荒間田「要するにこの館には人を殺す化物がいて、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出口もないということですな？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孫一「はい、そうです。」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っざけん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じゃないわよ！どうすんのよ」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山中「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孫一「とにかく今は出口を探して助けを呼ぶべきか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一色「じゃああとは頼んだわ。私はここにいるから」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加藤「ああ、館内は危険だ。山中と一色はここにいろ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鍵かけてな。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俺は荒間田と、佐々木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大善と出口を探してくれ。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絶対に一人にはなるなよ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荒間田「異論はないですぞ」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佐々木「よろしくお願いします。」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大善「めんどくせえ」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加藤「じゃあ行くか」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が後ろを着いてくる）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東棟（居住系）へ移動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～東棟２階にて～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ここでは各部屋の日記を読むのがメイン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日記を読んだ際の会話系イベント以外は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ストーリー系のイベントは今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んとこ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特になし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（アドベンチャーパート）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各日記内容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日記を調べると会話発生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6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716016" y="332656"/>
            <a:ext cx="3231654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日記①「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最近娘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の食欲がない、お父さんの作った○○○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なら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食べられるみたい。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少し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心配」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「美藤さんには娘さんがいたのか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 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大善「なあ、お前は美藤さんに会ったか？」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「いや、まだですけど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大善「なんで一度も俺らの前に現れ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ね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えんだ？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オマケに死人まで出てるしよぉ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流石におかしかねぇか？」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3848" y="448072"/>
            <a:ext cx="1015663" cy="4715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日記②「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娘が何も口にしなくなってから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5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目もほとんど開かない」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448072"/>
            <a:ext cx="1569660" cy="586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日記③「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お父さんが両目をえぐり取られて殺された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でもあの娘は少し元気になった」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「シェフは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殺された？」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大善「娘が元気にな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って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何か関係あんのか？」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73615" y="463629"/>
            <a:ext cx="461665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～東棟、各部屋にて～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588224" y="620688"/>
            <a:ext cx="1846659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日記④「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日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今日は二人、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一人は燻製にした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もう一人はそのまま」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これ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大善「人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だよな？」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24687" y="620688"/>
            <a:ext cx="1015663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東棟、書斎へ移動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～東棟、書斎にて～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6452" y="116632"/>
            <a:ext cx="3508653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本「クールー病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症状：脳機能障害、痴呆状態に陥る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病因：人間の体内に存在する「異常プリオンタンパク」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を食肉したために発症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かつて食人文化のあったパプアニューギニアでは、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クールー病により数千人が死亡した。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人肉食をやめるように命じた結果死者は減っている。」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孫一「さっきの娘はこの病気なんじゃ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大善「結局ここには人喰いがいるってことだな」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孫一「山中さんと一色さんの様子を見てこよう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やっぱり心配だ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778" y="620688"/>
            <a:ext cx="1015663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　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本棟、食堂に移動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食堂に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入ったら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会話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イベント開始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7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65674" y="367857"/>
            <a:ext cx="6555641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一色「それで、出口は見つかったの？」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やあ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一色「ホンット使えないわね」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うっせ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ーな、じゃあテメーで探せばいいだろ」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一色「なんですって」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加藤「まあまあ、でも色々手掛かり？は見つけたぜ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荒間田」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田「ええ、では分かったことを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話させていただきますぞ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東棟には美藤夫人が書いたと思われる日記や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夫人が集めたと思われる本がびっしり詰まった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書斎がありましたな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恐らくあそこは美藤ファミリーの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居住スペースであると考えられますぞ」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大善「ああ、それなら俺たちも見た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日記というよりは、何やら穏やかじゃねえ内容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ばっかりだったけどな」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一色「何が書いてあったのよ」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田「では書いてあった内容を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我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推理を交えて話しますぞ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（できれば一枚絵を表示しながらメッセージ表示）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891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15616" y="5950879"/>
            <a:ext cx="687880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美藤夫人には娘がいて、偏食症を患っていたと考えられますぞ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そして、日に日に食べられるものが減っていき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最終的に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は一切の食べ物を食べなくなってしまったらしいですぞ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7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17180" y="1859338"/>
            <a:ext cx="7109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err="1"/>
              <a:t>ー</a:t>
            </a:r>
            <a:r>
              <a:rPr lang="ja-JP" altLang="en-US" dirty="0"/>
              <a:t>晩餐会</a:t>
            </a:r>
            <a:r>
              <a:rPr lang="ja-JP" altLang="en-US" dirty="0" err="1"/>
              <a:t>ー</a:t>
            </a:r>
            <a:endParaRPr lang="en-US" altLang="ja-JP" dirty="0"/>
          </a:p>
          <a:p>
            <a:r>
              <a:rPr lang="ja-JP" altLang="en-US" dirty="0"/>
              <a:t>　年に一度開催される料理人の登竜門。</a:t>
            </a:r>
            <a:endParaRPr lang="en-US" altLang="ja-JP" dirty="0"/>
          </a:p>
          <a:p>
            <a:r>
              <a:rPr lang="ja-JP" altLang="en-US" dirty="0"/>
              <a:t>料理界の巨匠・美藤シェフの死後、美藤夫人が開催する食事会。　</a:t>
            </a:r>
            <a:endParaRPr lang="en-US" altLang="ja-JP" dirty="0"/>
          </a:p>
          <a:p>
            <a:r>
              <a:rPr lang="ja-JP" altLang="en-US" dirty="0"/>
              <a:t>将来有望とされる料理人が招かれ、その腕を振るってきた。</a:t>
            </a:r>
            <a:endParaRPr lang="en-US" altLang="ja-JP" dirty="0"/>
          </a:p>
          <a:p>
            <a:r>
              <a:rPr lang="ja-JP" altLang="en-US" dirty="0"/>
              <a:t>この会で夫人の納得のいく料理を出せた者は、</a:t>
            </a:r>
            <a:endParaRPr lang="en-US" altLang="ja-JP" dirty="0"/>
          </a:p>
          <a:p>
            <a:r>
              <a:rPr lang="ja-JP" altLang="en-US" dirty="0"/>
              <a:t>その後の料理人としての人生の成功は約束され、</a:t>
            </a:r>
            <a:endParaRPr lang="en-US" altLang="ja-JP" dirty="0"/>
          </a:p>
          <a:p>
            <a:r>
              <a:rPr lang="ja-JP" altLang="en-US" dirty="0"/>
              <a:t>夫人に料理を認められなかった者は、</a:t>
            </a:r>
            <a:endParaRPr lang="en-US" altLang="ja-JP" dirty="0"/>
          </a:p>
          <a:p>
            <a:r>
              <a:rPr lang="ja-JP" altLang="en-US" dirty="0"/>
              <a:t>二度と表に出てくることはないという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2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67544" y="6095037"/>
            <a:ext cx="780213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しかしある日、そんな娘さんでも食べられるものを見つけたらしいですぞ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それはー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9552" y="5743128"/>
            <a:ext cx="780213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藤シェフ、人間ですな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恐らくシェフ以外にも多くの人間を捕えて、食肉にしているみたいですぞ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この館で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5517232"/>
            <a:ext cx="90281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お父さん</a:t>
            </a:r>
            <a:endParaRPr kumimoji="1" lang="ja-JP" altLang="en-US" sz="14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76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9552" y="4653136"/>
            <a:ext cx="8032968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ときに皆の衆、狂牛病というのは聞いたことがありますな？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あれ牛に牛を食べさせたことに端を発しているんですな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美藤さん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の娘さんはそれの人版である「クールー病」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いわば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狂人病とでも言うべき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病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を患っていると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考えられますな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症状の一つである脳機能障害により、筋力を制御する脳のリミッターが外れ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人間離れした動きをしていると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考えられますな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43150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4652" y="548680"/>
            <a:ext cx="5724644" cy="44781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(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カメラを食堂に戻して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荒間田「おそらく我らも食肉に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食堂の入口から少女が入ってきて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飛びかかって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くる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が止める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加藤「お前らはとにかくここから出ろ！」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食堂から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出たらイベント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と山中がどっかに走り去る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「一色さん！山中さん！」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加藤に加勢するぞ」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孫一・荒間田「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！！！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大善「加藤もいりゃあ何とかなんだろ」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の扉前に移動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大善「行くぞ」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暗転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5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87824" y="1669373"/>
            <a:ext cx="2834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まだ大丈夫、自分は大丈夫</a:t>
            </a:r>
            <a:endParaRPr kumimoji="1" lang="en-US" altLang="ja-JP" dirty="0" smtClean="0"/>
          </a:p>
          <a:p>
            <a:r>
              <a:rPr lang="ja-JP" altLang="en-US" dirty="0"/>
              <a:t>どこ</a:t>
            </a:r>
            <a:r>
              <a:rPr lang="ja-JP" altLang="en-US" dirty="0" smtClean="0"/>
              <a:t>かでそう思っていた</a:t>
            </a:r>
            <a:endParaRPr lang="en-US" altLang="ja-JP" dirty="0" smtClean="0"/>
          </a:p>
          <a:p>
            <a:r>
              <a:rPr kumimoji="1" lang="ja-JP" altLang="en-US" dirty="0" smtClean="0"/>
              <a:t>もう死人も出ているのに</a:t>
            </a:r>
            <a:r>
              <a:rPr kumimoji="1" lang="en-US" altLang="ja-JP" dirty="0" smtClean="0"/>
              <a:t>…</a:t>
            </a:r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皆がいるから何とかなる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皆</a:t>
            </a:r>
            <a:r>
              <a:rPr kumimoji="1" lang="ja-JP" altLang="en-US" dirty="0" smtClean="0"/>
              <a:t>が何とかしてくれる</a:t>
            </a:r>
            <a:r>
              <a:rPr kumimoji="1" lang="en-US" altLang="ja-JP" dirty="0" smtClean="0"/>
              <a:t>…</a:t>
            </a:r>
          </a:p>
          <a:p>
            <a:r>
              <a:rPr lang="ja-JP" altLang="en-US" dirty="0"/>
              <a:t>どこかでそう思って</a:t>
            </a:r>
            <a:r>
              <a:rPr lang="ja-JP" altLang="en-US" dirty="0" smtClean="0"/>
              <a:t>いた</a:t>
            </a:r>
            <a:endParaRPr lang="en-US" altLang="ja-JP" dirty="0" smtClean="0"/>
          </a:p>
          <a:p>
            <a:r>
              <a:rPr kumimoji="1" lang="ja-JP" altLang="en-US" dirty="0" smtClean="0"/>
              <a:t>まだそう思っていた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05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17254" y="3198010"/>
            <a:ext cx="4661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～人喰い屋敷と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　　人喰い</a:t>
            </a:r>
            <a:r>
              <a:rPr lang="ja-JP" altLang="en-US" sz="4800" dirty="0"/>
              <a:t>少女</a:t>
            </a:r>
            <a:r>
              <a:rPr lang="ja-JP" altLang="en-US" sz="4800" dirty="0" smtClean="0"/>
              <a:t>～</a:t>
            </a:r>
            <a:endParaRPr kumimoji="1" lang="en-US" altLang="ja-JP" sz="4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80147" y="1052736"/>
            <a:ext cx="413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CHAPTER3</a:t>
            </a:r>
            <a:endParaRPr kumimoji="1" lang="ja-JP" altLang="en-US" sz="66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42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33473" y="620688"/>
            <a:ext cx="6832640" cy="4939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明転したら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大善「行くぞ」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食堂に入ってイベント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（できれば加藤が死んでる一枚絵）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孫一「そんな！」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大善「あのバケモンはどこいった！」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少女の姿はもう見えない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田「出口はないはずですぞ」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大善「山中と一色探してくる」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田「我も行きますぞ」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大善「俺は東棟を見てくる」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田「我は北棟を見てきますぞ、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佐々木氏は西棟を頼みましたぞ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大善と荒間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田が食堂から出て行く　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西棟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で水を入手して、本棟、食堂の暖炉で使用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火が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消えて地下に入れるようになる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↓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地下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でアドベンチャーする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51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2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21111" y="677887"/>
            <a:ext cx="2400657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佐々木殿は北棟で「歴代晩餐会優秀者リスト」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というものを見ましたかな？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我は勿論予習済みでしたが歴代の優秀者は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豚肉料理ばかりでしたな、日記にも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娘さんは「○○○しか食べなかった」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とありましたな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今となって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はアレですが、晩餐会で役割を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遂行するなら豚肉以外ありえない」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895210"/>
            <a:ext cx="461665" cy="35548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人肉は豚肉のような味わいだった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55041" y="908720"/>
            <a:ext cx="738664" cy="5401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一色「結局晩餐会っていうのは料理人たちを集めて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娘の餌にするための会だったってこと？」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692696"/>
            <a:ext cx="2400657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一色「結局晩餐会っていうのは料理人たちを集めて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娘の餌にするための会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なかったんじゃないかしら」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一色「さっき荒間田から聞いたんだけど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あの娘さんにも食べさせる料理を造らせるために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私たちを呼んだんじゃないかしら」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56376" y="677887"/>
            <a:ext cx="461665" cy="4939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料理人として呼ばれたことを認識させるフラグ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65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52320" y="1556792"/>
            <a:ext cx="1015663" cy="42473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夫人「あの娘を見られたのね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帰す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わけに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はいかなくなったわ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ねえ、○○○」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17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5" y="0"/>
            <a:ext cx="9166353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948264" y="612844"/>
            <a:ext cx="2123658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～バス停にて～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ブオオオォオーーー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ン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（バスが走り去る音）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孫一「やっと着いた」（動ける）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天才カレー屋・佐々木孫一は本日最後のバスに乗って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とある山中に来ていた。晩餐会に出るためである。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孫一はカバンの中の招待状を取り出した。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10" y="3789040"/>
            <a:ext cx="1831887" cy="259442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28029" y="620688"/>
            <a:ext cx="1569660" cy="5401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集合場所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を確認し、孫一は歩き出した。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～館前にて～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（エリア移動して、館前へ移動。館に入ろうとして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執事に呼び止められる）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75" y="4221088"/>
            <a:ext cx="1538935" cy="120950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68862" y="620687"/>
            <a:ext cx="1846659" cy="6093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執事「佐々木様、お待ちしておりました。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皆様既にお揃い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で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すので、お料理の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し易い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格好に着替えて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食堂でお待ちください。」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（館の中に入れる）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（館に入ったら暗転、一秒後次のフェードイン）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54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47362" y="1340768"/>
            <a:ext cx="2954655" cy="51946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栄養面から</a:t>
            </a:r>
            <a:r>
              <a:rPr lang="ja-JP" altLang="en-US" dirty="0" smtClean="0"/>
              <a:t>言います</a:t>
            </a:r>
            <a:endParaRPr lang="en-US" altLang="ja-JP" dirty="0" smtClean="0"/>
          </a:p>
          <a:p>
            <a:r>
              <a:rPr lang="ja-JP" altLang="en-US" dirty="0" smtClean="0"/>
              <a:t>と</a:t>
            </a:r>
            <a:r>
              <a:rPr lang="ja-JP" altLang="en-US" dirty="0"/>
              <a:t>、私達は自分の</a:t>
            </a:r>
            <a:r>
              <a:rPr lang="ja-JP" altLang="en-US" dirty="0" smtClean="0"/>
              <a:t>体</a:t>
            </a:r>
            <a:endParaRPr lang="en-US" altLang="ja-JP" dirty="0" smtClean="0"/>
          </a:p>
          <a:p>
            <a:r>
              <a:rPr lang="ja-JP" altLang="en-US" dirty="0" smtClean="0"/>
              <a:t>内</a:t>
            </a:r>
            <a:r>
              <a:rPr lang="ja-JP" altLang="en-US" dirty="0"/>
              <a:t>で生産できない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r>
              <a:rPr lang="ja-JP" altLang="en-US" dirty="0" err="1" smtClean="0"/>
              <a:t>のを</a:t>
            </a:r>
            <a:r>
              <a:rPr lang="ja-JP" altLang="en-US" dirty="0"/>
              <a:t>他の生き物から摂取しているわけで、</a:t>
            </a:r>
            <a:br>
              <a:rPr lang="ja-JP" altLang="en-US" dirty="0"/>
            </a:br>
            <a:r>
              <a:rPr lang="ja-JP" altLang="en-US" dirty="0"/>
              <a:t>　同じものしか持</a:t>
            </a:r>
            <a:r>
              <a:rPr lang="ja-JP" altLang="en-US" dirty="0" smtClean="0"/>
              <a:t>っ</a:t>
            </a:r>
            <a:endParaRPr lang="en-US" altLang="ja-JP" dirty="0" smtClean="0"/>
          </a:p>
          <a:p>
            <a:r>
              <a:rPr lang="ja-JP" altLang="en-US" dirty="0" smtClean="0"/>
              <a:t>て</a:t>
            </a:r>
            <a:r>
              <a:rPr lang="ja-JP" altLang="en-US" dirty="0"/>
              <a:t>いないヒトを食べるのは合理的ではないそうです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狂人病に感染しやすくなる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smtClean="0"/>
              <a:t>豚肉のような味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0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82" y="495496"/>
            <a:ext cx="1735267" cy="238414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0" y="332656"/>
            <a:ext cx="1483904" cy="286534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30427"/>
            <a:ext cx="1307786" cy="30698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6" y="308641"/>
            <a:ext cx="1505468" cy="2347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76" y="308641"/>
            <a:ext cx="1754050" cy="257100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85" y="227124"/>
            <a:ext cx="1396436" cy="25576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66037"/>
            <a:ext cx="6696744" cy="375930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494711" y="5278849"/>
            <a:ext cx="461665" cy="124649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佐々木孫一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44208" y="5509681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一色真夏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8063" y="5278849"/>
            <a:ext cx="461665" cy="124649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暖暖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67944" y="5509680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中山撫子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66254" y="5509679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加藤蘭丸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07753" y="5501086"/>
            <a:ext cx="461665" cy="10156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大善吾郎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41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799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-346284" y="116632"/>
            <a:ext cx="9325630" cy="65676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～食堂にて～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（キャラ名は、自己紹介イベ後に明かされる）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？（一色）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「ったく！いつまで待たせんのよ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！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？？？（加藤）「おいおい、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5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分や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10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分くらい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待てね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ーのか」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？？？（一色）「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15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分よ！」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？？？（大善）「ウルセェ！」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？？？（荒間田）「そうですぞ、騒いだところで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？（大善）「ウルセェ！」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？（中山）「み、みなさん、ケンカは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「ガチャッ」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執事が食堂に入ってくる。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執事「皆様、お待たせいたしました。」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一同「！！！」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執事「皆様には只今より西棟に移動して頂き、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お料理をして頂きます。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道具や食材は西棟にあるもの、何でも使ってもらって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構いません。使って頂くキッチンは、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西棟１階入って右手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佐々木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様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、左手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が中山様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２階入って右手が荒間田様、左手が大善様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３階入って右手が一色様、左手が加藤様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でございます。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最後にもう一つ。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この本棟と西棟以外には決して入らないでください。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分からないことや足りないものがあれば、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私はここにいますのでお申し付けください。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それでは皆さん、移動を開始してください。」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（全キャラ話しかけ終わったら部屋から出られる）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部屋から出ようとすると、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「皆に黙って出て行くのは</a:t>
            </a:r>
            <a:r>
              <a:rPr lang="en-US" altLang="ja-JP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」と表示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8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57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56889" y="764704"/>
            <a:ext cx="1846659" cy="56323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「あの、佐々木孫一といいます。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加藤「おう、俺の名前は加藤蘭丸だ！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よろしく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加藤「さっきの爺さん、やけに疲れてたな。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なんかあったのか？」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91880" y="769244"/>
            <a:ext cx="2400657" cy="5401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孫一「あの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中山「ビクッ！」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「あ、すみません、佐々木孫一っていいます。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自己紹介を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中山「あ、中山撫子です。」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中山「なんだか皆さん怖い人ばっかりです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孫一「あはは（そっとしておこう）」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502" y="794691"/>
            <a:ext cx="2123658" cy="59112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孫一「あの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、佐々木孫一といいます。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今日はよろしくお願いします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荒間田「我は荒間田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暖暖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。よろしくお願いしますぞ。」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（一枚絵表示）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荒間田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「やはり晩餐会。皆ピリピリしておりますな」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孫一「荒間田さんは落ち着いていますね。」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荒間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田「当たり前ですぞ。平常心以外ありえない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WWW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5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57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56888" y="365216"/>
            <a:ext cx="1846659" cy="60939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「あの、佐々木孫一といいます。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今日はよろしくお願いします。」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一色「ん？ああ、一色真夏よ」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（一枚絵表示）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一色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「あの執事、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人を散々待たせといて侘びの一言も無いのかしら」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14034" y="18967"/>
            <a:ext cx="2677656" cy="6786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孫一「この人にはあまり話しかけたくないな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「おい！」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「はい！」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「なんか用か？」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孫一「いえ、あ、佐々木孫一です。よろしくお願いします。」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「あ？お、おう、大善吾郎だ」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（一枚絵）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大善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「お前ガチガチだな、そんな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んで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大丈夫か？」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孫一「え？あ、はい。大丈夫です。（アナタが怖いだけです）」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282" y="506300"/>
            <a:ext cx="3231654" cy="5863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（全員に自己紹介したら）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孫一「自己紹介も済んだし、キッチンを見てこよう」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（部屋から出られる）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→西棟一階左手のキッチンに話しかけるとイベント発生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　</a:t>
            </a:r>
            <a:endParaRPr kumimoji="1"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皆が料理してるところ（キャラが適当に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キッチン周辺を歩く画）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を、１階→２階→３階の順に映す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（カメラは下から）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３階を映し終わったら一階、孫一にカメラを当てて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0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8355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1520" y="279374"/>
            <a:ext cx="8494633" cy="6324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～西棟一階にて～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孫一「クミンがないな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探してこよう。」（動ける）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本棟に移動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～本棟、大広間にて～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本棟、大広間にいる加藤蘭丸に話しかけることにより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イベント発生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　　　　　　　　　　↓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孫一「どうしたんですか？」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加藤「いや、猪でも獲って来ようと思ったんだけど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、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扉が開かねぇんだよ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孫一「え？」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？？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？「な、おじょ、</a:t>
            </a:r>
            <a:r>
              <a:rPr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ぎゃ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ああああああああああ」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加藤・孫一「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!!!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加藤は声のした北棟へ走っていった。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（動ける）</a:t>
            </a:r>
            <a:endParaRPr lang="en-US" altLang="ja-JP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孫一は加藤を追って北棟への扉の前まで走った。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孫一「さっきのお爺さんは本棟と西棟以外入っちゃダメって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言ってたけど</a:t>
            </a:r>
            <a:r>
              <a:rPr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メッセージ「入りますか？」→は</a:t>
            </a:r>
            <a:r>
              <a:rPr kumimoji="1" lang="ja-JP" altLang="en-US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いを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選択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～北棟への廊下にて～</a:t>
            </a:r>
            <a:endParaRPr kumimoji="1" lang="ja-JP" altLang="en-US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孫一は北棟への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廊下に入った。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（執事が死んでる一枚絵表示、できれば）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孫一「！！」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加藤「首を食いちぎられてる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何かいんのか？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加藤「佐々木、お前は出口を探せ」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孫一「加藤さんは？」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加藤「外に出られねえからな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…</a:t>
            </a:r>
          </a:p>
          <a:p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　　</a:t>
            </a:r>
            <a:r>
              <a:rPr kumimoji="1"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この爺さんを殺した奴を捕まえる」</a:t>
            </a:r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加藤が北棟</a:t>
            </a: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へ走って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いく（プロローグ終了）</a:t>
            </a:r>
            <a:endParaRPr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endParaRPr kumimoji="1" lang="en-US" altLang="ja-JP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0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67744" y="2171387"/>
            <a:ext cx="4241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料理人というのは料理を作る</a:t>
            </a:r>
            <a:r>
              <a:rPr lang="ja-JP" altLang="en-US" dirty="0"/>
              <a:t>者</a:t>
            </a:r>
            <a:r>
              <a:rPr lang="ja-JP" altLang="en-US" dirty="0" smtClean="0"/>
              <a:t>ではない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その最たるは</a:t>
            </a:r>
            <a:endParaRPr kumimoji="1" lang="en-US" altLang="ja-JP" dirty="0" smtClean="0"/>
          </a:p>
          <a:p>
            <a:r>
              <a:rPr lang="ja-JP" altLang="en-US" dirty="0"/>
              <a:t>食事</a:t>
            </a:r>
            <a:r>
              <a:rPr lang="ja-JP" altLang="en-US" dirty="0" smtClean="0"/>
              <a:t>を</a:t>
            </a:r>
            <a:r>
              <a:rPr lang="ja-JP" altLang="en-US" dirty="0"/>
              <a:t>通して</a:t>
            </a:r>
            <a:r>
              <a:rPr lang="ja-JP" altLang="en-US" dirty="0" smtClean="0"/>
              <a:t>お客様に思い出を届けること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時間を提供する者だ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613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1097</Words>
  <Application>Microsoft Office PowerPoint</Application>
  <PresentationFormat>画面に合わせる (4:3)</PresentationFormat>
  <Paragraphs>403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57</cp:revision>
  <dcterms:created xsi:type="dcterms:W3CDTF">2015-06-07T09:39:06Z</dcterms:created>
  <dcterms:modified xsi:type="dcterms:W3CDTF">2015-06-17T04:58:20Z</dcterms:modified>
</cp:coreProperties>
</file>