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4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8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8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5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6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8F09-3ACF-40CF-BE9B-DD275F67059C}" type="datetimeFigureOut">
              <a:rPr kumimoji="1" lang="ja-JP" altLang="en-US" smtClean="0"/>
              <a:t>2015/10/4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" y="-15088"/>
            <a:ext cx="9143490" cy="685761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-11154" y="-15471"/>
            <a:ext cx="9175271" cy="6858000"/>
          </a:xfrm>
          <a:prstGeom prst="rect">
            <a:avLst/>
          </a:prstGeom>
          <a:solidFill>
            <a:schemeClr val="dk1">
              <a:alpha val="5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0" y="1"/>
            <a:ext cx="9143999" cy="111951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836" y="548680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4629" y="521071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21852" y="548680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0279" y="54043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</a:t>
            </a:r>
            <a:endParaRPr kumimoji="1"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-11154" y="5637563"/>
            <a:ext cx="9186426" cy="124782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8" y="2742912"/>
            <a:ext cx="1387323" cy="278869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635796" y="6033482"/>
            <a:ext cx="1467068" cy="7078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カレー屋</a:t>
            </a:r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佐々木孫一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06" y="2752310"/>
            <a:ext cx="1451424" cy="280533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5717500" y="6009570"/>
            <a:ext cx="1465466" cy="7078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お祭り男</a:t>
            </a:r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　吾郎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36797" y="548680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セーブ</a:t>
            </a:r>
            <a:endParaRPr kumimoji="1" lang="ja-JP" altLang="en-US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30" y="5666543"/>
            <a:ext cx="304800" cy="3048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47" y="5666543"/>
            <a:ext cx="304800" cy="3048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06" y="2770787"/>
            <a:ext cx="1946198" cy="285264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7662459" y="6009570"/>
            <a:ext cx="1374094" cy="7078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お祭り男</a:t>
            </a:r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大善吾郎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248" y="5647408"/>
            <a:ext cx="304800" cy="304800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787" y="1526890"/>
            <a:ext cx="5721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チャプター</a:t>
            </a:r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</a:t>
            </a:r>
          </a:p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～</a:t>
            </a:r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6</a:t>
            </a:r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人の料理人と隻眼の</a:t>
            </a:r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少女～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-27472" y="-15471"/>
            <a:ext cx="477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北棟</a:t>
            </a:r>
            <a:r>
              <a:rPr lang="en-US" altLang="ja-JP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2F-</a:t>
            </a:r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ゲストルーム</a:t>
            </a:r>
            <a:r>
              <a:rPr lang="en-US" altLang="ja-JP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B-</a:t>
            </a:r>
            <a:r>
              <a:rPr lang="ja-JP" altLang="en-US" sz="20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バスルーム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932420" y="0"/>
            <a:ext cx="124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00:00:00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96538" y="5830586"/>
            <a:ext cx="4779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装備品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右手：曇り止めスプレー（レンズ用）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左手：</a:t>
            </a:r>
            <a:endParaRPr lang="en-US" altLang="ja-JP" sz="16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2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0643" y="1248960"/>
            <a:ext cx="3692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・目玉</a:t>
            </a:r>
            <a:r>
              <a:rPr lang="ja-JP" altLang="en-US" sz="6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焼き</a:t>
            </a:r>
            <a:endParaRPr kumimoji="1" lang="ja-JP" altLang="en-US" sz="6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34154" y="3013502"/>
            <a:ext cx="3656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・ゆで玉子</a:t>
            </a:r>
            <a:endParaRPr kumimoji="1" lang="ja-JP" altLang="en-US" sz="6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8960" y="4833156"/>
            <a:ext cx="3544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・茶碗蒸し</a:t>
            </a:r>
            <a:endParaRPr kumimoji="1" lang="ja-JP" altLang="en-US" sz="6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6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" y="-15088"/>
            <a:ext cx="9143490" cy="68576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283568" y="1628800"/>
            <a:ext cx="5860432" cy="5229198"/>
          </a:xfrm>
          <a:prstGeom prst="rect">
            <a:avLst/>
          </a:prstGeom>
          <a:solidFill>
            <a:schemeClr val="dk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05459" y="2308810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林檎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4523" y="2884874"/>
            <a:ext cx="104868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</a:t>
            </a:r>
            <a:endParaRPr lang="en-US" altLang="ja-JP" sz="20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5459" y="3492876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棍棒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34524" y="4181018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煙草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34521" y="4973106"/>
            <a:ext cx="133882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ダンボール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05459" y="5837202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重箱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02554" y="2308810"/>
            <a:ext cx="14334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図書室の鍵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2554" y="2884874"/>
            <a:ext cx="232627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断摩擦熱ジューサー</a:t>
            </a:r>
            <a:endParaRPr lang="en-US" altLang="ja-JP" sz="20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90813" y="2924501"/>
            <a:ext cx="936104" cy="360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63183" y="2992665"/>
            <a:ext cx="1339371" cy="1656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99563" y="3123402"/>
            <a:ext cx="1119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右手に装備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99563" y="3697868"/>
            <a:ext cx="1119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左手に装備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86191" y="4251299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戻る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86" y="3141160"/>
            <a:ext cx="196904" cy="259507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8397398" y="2075072"/>
            <a:ext cx="61266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2/2</a:t>
            </a:r>
          </a:p>
        </p:txBody>
      </p:sp>
      <p:sp>
        <p:nvSpPr>
          <p:cNvPr id="19" name="二等辺三角形 18"/>
          <p:cNvSpPr/>
          <p:nvPr/>
        </p:nvSpPr>
        <p:spPr>
          <a:xfrm rot="16200000">
            <a:off x="3184700" y="4338623"/>
            <a:ext cx="618860" cy="1485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-28419" y="-890"/>
            <a:ext cx="3311988" cy="6858887"/>
          </a:xfrm>
          <a:prstGeom prst="rect">
            <a:avLst/>
          </a:prstGeom>
          <a:solidFill>
            <a:schemeClr val="dk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4" y="1979472"/>
            <a:ext cx="2096882" cy="157266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0" y="3974874"/>
            <a:ext cx="331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地下</a:t>
            </a:r>
            <a:r>
              <a:rPr lang="en-US" altLang="ja-JP" sz="1600" dirty="0" err="1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合流廊下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</a:t>
            </a:r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で入手した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たいまつ。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これで辺りを照らしながら歩けば、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暗い地下の探索も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何とか出来そう。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ja-JP" altLang="en-US" sz="16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283568" y="-891"/>
            <a:ext cx="5860431" cy="1629691"/>
          </a:xfrm>
          <a:prstGeom prst="rect">
            <a:avLst/>
          </a:prstGeom>
          <a:solidFill>
            <a:schemeClr val="dk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-13693" y="598425"/>
            <a:ext cx="104868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25934" y="3492430"/>
            <a:ext cx="3060453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・アイテムにカーソルを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合わせただけで、</a:t>
            </a:r>
            <a:endParaRPr kumimoji="1" lang="en-US" altLang="ja-JP" dirty="0" smtClean="0"/>
          </a:p>
          <a:p>
            <a:r>
              <a:rPr lang="ja-JP" altLang="en-US" dirty="0" smtClean="0"/>
              <a:t>　アイテム</a:t>
            </a:r>
            <a:r>
              <a:rPr lang="ja-JP" altLang="en-US" dirty="0"/>
              <a:t>詳細</a:t>
            </a:r>
            <a:r>
              <a:rPr lang="ja-JP" altLang="en-US" dirty="0" smtClean="0"/>
              <a:t>が出るように。</a:t>
            </a:r>
            <a:endParaRPr lang="en-US" altLang="ja-JP" dirty="0" smtClean="0"/>
          </a:p>
          <a:p>
            <a:r>
              <a:rPr kumimoji="1" lang="ja-JP" altLang="en-US" dirty="0" smtClean="0"/>
              <a:t>　・一番上で↑を押すと</a:t>
            </a:r>
            <a:endParaRPr kumimoji="1" lang="en-US" altLang="ja-JP" dirty="0" smtClean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一番下に行く</a:t>
            </a:r>
            <a:endParaRPr lang="en-US" altLang="ja-JP" dirty="0" smtClean="0"/>
          </a:p>
          <a:p>
            <a:r>
              <a:rPr kumimoji="1" lang="ja-JP" altLang="en-US" dirty="0" smtClean="0"/>
              <a:t>　・右端で→、左端で←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を押すとページが</a:t>
            </a:r>
            <a:r>
              <a:rPr lang="ja-JP" altLang="en-US" dirty="0" smtClean="0"/>
              <a:t>変わる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X</a:t>
            </a:r>
            <a:r>
              <a:rPr lang="ja-JP" altLang="en-US" dirty="0" smtClean="0"/>
              <a:t>キーでメインメニューに戻る</a:t>
            </a:r>
            <a:endParaRPr kumimoji="1" lang="en-US" altLang="ja-JP" dirty="0" smtClean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15" y="539135"/>
            <a:ext cx="304800" cy="3048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61" y="539135"/>
            <a:ext cx="304800" cy="3048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56" y="539135"/>
            <a:ext cx="304800" cy="304800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3413497" y="260648"/>
            <a:ext cx="350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装備品</a:t>
            </a:r>
            <a:endParaRPr lang="en-US" altLang="ja-JP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右手：曇り止めスプレー（レンズ用</a:t>
            </a:r>
            <a:r>
              <a:rPr lang="ja-JP" altLang="en-US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）左手</a:t>
            </a:r>
            <a:r>
              <a:rPr lang="ja-JP" altLang="en-US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：</a:t>
            </a:r>
            <a:endParaRPr lang="en-US" altLang="ja-JP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111103" y="62528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X</a:t>
            </a:r>
            <a:r>
              <a:rPr kumimoji="1" lang="ja-JP" altLang="en-US" dirty="0" smtClean="0">
                <a:solidFill>
                  <a:schemeClr val="bg1"/>
                </a:solidFill>
              </a:rPr>
              <a:t>キーで戻る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42539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野生児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4" y="1554491"/>
            <a:ext cx="1961964" cy="3593491"/>
          </a:xfrm>
          <a:prstGeom prst="rect">
            <a:avLst/>
          </a:prstGeom>
        </p:spPr>
      </p:pic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5325" y="2049886"/>
            <a:ext cx="16369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佐々木　孫一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72881" y="2908975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一色　真夏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72881" y="3644213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72881" y="4337557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　吾郎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72881" y="5111371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中山　撫子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32240" y="2049886"/>
            <a:ext cx="130997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美藤シェフ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18802" y="290897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美藤夫人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32240" y="3644213"/>
            <a:ext cx="168988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執事服の老人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32242" y="4337557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少女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732240" y="5111371"/>
            <a:ext cx="14334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地下の住人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32241" y="5821233"/>
            <a:ext cx="117692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白衣の男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79198" y="5821233"/>
            <a:ext cx="16369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荒間田　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暖暖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635896" y="3634883"/>
            <a:ext cx="1224136" cy="389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21761" y="3454744"/>
            <a:ext cx="1003803" cy="882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2" y="3529534"/>
            <a:ext cx="196904" cy="259507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5522174" y="352953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詳細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22173" y="3897284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戻る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637468" y="2384489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ジビエ料理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03648" y="604569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詳細を押すと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詳細表示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5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42539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野生児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4" y="1554491"/>
            <a:ext cx="1961964" cy="3593491"/>
          </a:xfrm>
          <a:prstGeom prst="rect">
            <a:avLst/>
          </a:prstGeom>
        </p:spPr>
      </p:pic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637468" y="2384489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ジビエ料理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75263" y="1340768"/>
            <a:ext cx="570060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「野生児」加藤　蘭丸（カトウ　ランマル）。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ジビエ料理。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狩猟専門誌「月間狩猟生活」で毎月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ジビエ料理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のレシピを掲載している。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動物とは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素手で戦うことにこだわっている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店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を出しているワケではないので、彼の料理を食べたければ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一緒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に狩猟に行くしかない。ついていくことが出来ればだが</a:t>
            </a:r>
            <a:r>
              <a:rPr lang="ja-JP" altLang="en-US" sz="17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、、、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77884" y="3698722"/>
            <a:ext cx="57807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実家は「加岩流拳法」の道場で、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蘭丸の父で現当主の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岩徹は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蘭丸に道場を継がせたいらしい。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道場を継ぐか、狩猟を続けるかの間で蘭丸は悩んでいるようだ。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86214" y="5081273"/>
            <a:ext cx="48974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しかし、この晩餐会で色々な料理人の考え方に触れ、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武術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も狩猟も続ける道を見いだせたようだ。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21370" y="3616838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3" y="541185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636987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佐々木　孫一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39569" y="238448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カレー</a:t>
            </a:r>
            <a:endParaRPr lang="en-US" altLang="ja-JP" sz="3600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75263" y="1340768"/>
            <a:ext cx="497924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</a:t>
            </a:r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」佐々木　孫一（ササキ　マゴイチ）。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料理・・・カレー。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中学生であるにも関わらず、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全国にチェーン展開しているカレー屋「</a:t>
            </a:r>
            <a:r>
              <a:rPr kumimoji="1" lang="en-US" altLang="ja-JP" sz="17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MaGo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一番屋」の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看板メニュー「マゴイチカレー」のスパイス調合比率を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考案した天才料理人。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鼻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が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良く、些細な匂いにも敏感に反応する。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35188" y="3429000"/>
            <a:ext cx="50593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マゴイチカレーの人気が評価され、晩餐会に招かれた。</a:t>
            </a:r>
            <a:endParaRPr lang="en-US" altLang="ja-JP" sz="17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8" y="1620164"/>
            <a:ext cx="1540810" cy="36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624163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農ガール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一色　真夏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388203" y="238448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ジュース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75856" y="1340768"/>
            <a:ext cx="584807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</a:t>
            </a:r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農ガール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」一色　真夏（イッシキ　マナカ）。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料理・・・ジュース。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農家である実家に併設されている喫茶店の看板娘。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一色のジュースを飲みに来る客も多く、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日に何度も農園と喫茶店の往復をして忙しい日々を過ごしている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そのルックスが協会の目にとまり、</a:t>
            </a:r>
            <a:endParaRPr lang="en-US" altLang="ja-JP" sz="17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後継者不足問題が絶えない農業界の広告塔として、</a:t>
            </a:r>
            <a:endParaRPr lang="en-US" altLang="ja-JP" sz="17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しばしばテレビや雑誌等メディアの仕事もこなしている。</a:t>
            </a:r>
            <a:endParaRPr lang="en-US" altLang="ja-JP" sz="17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23815" y="3703965"/>
            <a:ext cx="47548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メディアの仕事に対して本人はあまり乗り気ではなく、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人前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に晒されるストレスも多いようだ。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60409" y="4852036"/>
            <a:ext cx="47852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しかし、農業界のためにこれからも一色は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メディア、農業、喫茶店の多忙な日々を過ごすだろう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258547" y="261540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3" y="541185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8" y="1875535"/>
            <a:ext cx="1995412" cy="27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59370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お祭り男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大善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吾郎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571748" y="23844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鉄板料理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75856" y="1340768"/>
            <a:ext cx="559961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</a:t>
            </a:r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お祭り男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」大善　吾郎（ダイゼン　ゴロウ）。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料理・・・鉄板料理。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全国の祭りで焼きそばやお好み焼き、たこ焼きの屋台を出して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回って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いることから「お祭り男」のアダ名が付いた。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しかし料理のクオリティは屋台のレベルを遥かに超えており、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大善の料理目当てで祭り巡りをする人もいるという。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「ダイゴロー」と呼ばれることを激しく嫌う。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23815" y="3821559"/>
            <a:ext cx="59843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学生時代はかなり荒れていたらしく、</a:t>
            </a:r>
            <a:r>
              <a:rPr lang="ja-JP" altLang="en-US" sz="17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喧嘩喧嘩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の毎日だったらしい。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60409" y="4852036"/>
            <a:ext cx="56973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しかし、とある先輩に出会い、料理と、それを美味しそうに食べる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人々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の姿を見て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鉄板料理の道に進むことを決心した。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237584" y="3105834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3" y="541185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5" y="1340768"/>
            <a:ext cx="2052242" cy="39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68187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大和撫子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中山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撫子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110083" y="23844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和食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75856" y="1340768"/>
            <a:ext cx="587532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大和</a:t>
            </a:r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撫子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」中山　撫子（ナカヤマ　ナデシコ）。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料理・・・和食。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en-US" altLang="ja-JP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5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人姉弟の長女。早くに両親を亡くしてしまっているため、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弟や妹の面倒を見ている。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実家は商店街の弁当屋で、「行列ができるほど人気」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という訳ではない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が、ファンが多く、毎日買いに来る客がほとんど。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23815" y="3703965"/>
            <a:ext cx="590097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実家の弁当屋は元々は祖母の店だったが、祖母が倒れてしまい、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中山一人で切り盛りしている。祖母の治療費、弟や妹の養育費、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中山も相当苦労しているようだ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60409" y="4852036"/>
            <a:ext cx="50016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この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晩餐会で成功し、家族を楽にさせたいと語っていた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202966" y="3475096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3" y="541185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5" y="2110305"/>
            <a:ext cx="1476906" cy="23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" y="0"/>
            <a:ext cx="91752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7" y="974"/>
            <a:ext cx="5899415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2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8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4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5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6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7" y="1247328"/>
            <a:ext cx="5899415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636987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鍋奉行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荒間</a:t>
            </a: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田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暖暖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ハート 2"/>
          <p:cNvSpPr/>
          <p:nvPr/>
        </p:nvSpPr>
        <p:spPr>
          <a:xfrm>
            <a:off x="755578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30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120749" y="23844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鍋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4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75856" y="1340768"/>
            <a:ext cx="553388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</a:t>
            </a:r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鍋奉行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」荒間田　暖暖（アラマダ　ダンダン）。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料理・・・鍋。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全国にチェーン展開している鍋料理屋「鍋奉行」のオーナー。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鍋料理にかける情熱は誰よりも強く、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荒間田と鍋をする時には気をつけなければならない。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荒間田に任せた方がいいだろう。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「～ですぞ」が口癖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23815" y="3896821"/>
            <a:ext cx="588494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店のチェーン展開と共に、自身が直接料理することができなくなり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悩んで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いる。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60409" y="4852036"/>
            <a:ext cx="49407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同じくチェーン店に参加している孫一の考え方に触れ、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自分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の料理のあるべき形を見つけたようだ。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81593" y="3228286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3" y="5411851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4" y="1706958"/>
            <a:ext cx="2349097" cy="34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682</Words>
  <Application>Microsoft Office PowerPoint</Application>
  <PresentationFormat>画面に合わせる (4:3)</PresentationFormat>
  <Paragraphs>220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62</cp:revision>
  <dcterms:created xsi:type="dcterms:W3CDTF">2015-08-03T02:16:30Z</dcterms:created>
  <dcterms:modified xsi:type="dcterms:W3CDTF">2015-10-04T08:54:31Z</dcterms:modified>
</cp:coreProperties>
</file>