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6" r:id="rId2"/>
    <p:sldId id="346" r:id="rId3"/>
    <p:sldId id="257" r:id="rId4"/>
    <p:sldId id="258" r:id="rId5"/>
    <p:sldId id="259" r:id="rId6"/>
    <p:sldId id="325" r:id="rId7"/>
    <p:sldId id="261" r:id="rId8"/>
    <p:sldId id="263" r:id="rId9"/>
    <p:sldId id="327" r:id="rId10"/>
    <p:sldId id="264" r:id="rId11"/>
    <p:sldId id="268" r:id="rId12"/>
    <p:sldId id="265" r:id="rId13"/>
    <p:sldId id="266" r:id="rId14"/>
    <p:sldId id="270" r:id="rId15"/>
    <p:sldId id="271" r:id="rId16"/>
    <p:sldId id="330" r:id="rId17"/>
    <p:sldId id="331" r:id="rId18"/>
    <p:sldId id="278" r:id="rId19"/>
    <p:sldId id="293" r:id="rId20"/>
    <p:sldId id="328" r:id="rId21"/>
    <p:sldId id="332" r:id="rId22"/>
    <p:sldId id="289" r:id="rId23"/>
    <p:sldId id="281" r:id="rId24"/>
    <p:sldId id="334" r:id="rId25"/>
    <p:sldId id="335" r:id="rId26"/>
    <p:sldId id="280" r:id="rId27"/>
    <p:sldId id="279" r:id="rId28"/>
    <p:sldId id="336" r:id="rId29"/>
    <p:sldId id="272" r:id="rId30"/>
    <p:sldId id="324" r:id="rId31"/>
    <p:sldId id="338" r:id="rId32"/>
    <p:sldId id="337" r:id="rId33"/>
    <p:sldId id="285" r:id="rId34"/>
    <p:sldId id="292" r:id="rId35"/>
    <p:sldId id="304" r:id="rId36"/>
    <p:sldId id="286" r:id="rId37"/>
    <p:sldId id="276" r:id="rId38"/>
    <p:sldId id="305" r:id="rId39"/>
    <p:sldId id="296" r:id="rId40"/>
    <p:sldId id="299" r:id="rId41"/>
    <p:sldId id="315" r:id="rId42"/>
    <p:sldId id="300" r:id="rId43"/>
    <p:sldId id="310" r:id="rId44"/>
    <p:sldId id="303" r:id="rId45"/>
    <p:sldId id="329" r:id="rId46"/>
    <p:sldId id="320" r:id="rId47"/>
    <p:sldId id="306" r:id="rId48"/>
    <p:sldId id="340" r:id="rId49"/>
    <p:sldId id="308" r:id="rId50"/>
    <p:sldId id="316" r:id="rId51"/>
    <p:sldId id="294" r:id="rId52"/>
    <p:sldId id="314" r:id="rId53"/>
    <p:sldId id="313" r:id="rId54"/>
    <p:sldId id="297" r:id="rId55"/>
    <p:sldId id="295" r:id="rId56"/>
    <p:sldId id="321" r:id="rId57"/>
    <p:sldId id="317" r:id="rId58"/>
    <p:sldId id="341" r:id="rId59"/>
    <p:sldId id="298" r:id="rId60"/>
    <p:sldId id="318" r:id="rId61"/>
    <p:sldId id="311" r:id="rId62"/>
    <p:sldId id="307" r:id="rId63"/>
    <p:sldId id="319" r:id="rId64"/>
    <p:sldId id="339" r:id="rId65"/>
    <p:sldId id="322" r:id="rId66"/>
    <p:sldId id="342" r:id="rId67"/>
    <p:sldId id="343" r:id="rId68"/>
    <p:sldId id="344" r:id="rId69"/>
    <p:sldId id="345" r:id="rId70"/>
    <p:sldId id="323" r:id="rId7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94649" autoAdjust="0"/>
  </p:normalViewPr>
  <p:slideViewPr>
    <p:cSldViewPr>
      <p:cViewPr varScale="1">
        <p:scale>
          <a:sx n="67" d="100"/>
          <a:sy n="67" d="100"/>
        </p:scale>
        <p:origin x="-147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3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5A5944-E968-4F50-B6F9-99B54B1A136D}" type="datetimeFigureOut">
              <a:rPr lang="zh-CN" altLang="en-US" smtClean="0"/>
              <a:t>2016/2/27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077B7-2D39-4483-824F-1A66F4F25B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410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077B7-2D39-4483-824F-1A66F4F25B6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416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28789599"/>
              </p:ext>
            </p:extLst>
          </p:nvPr>
        </p:nvGraphicFramePr>
        <p:xfrm>
          <a:off x="251520" y="189360"/>
          <a:ext cx="4320000" cy="64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88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89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90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91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92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93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94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95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80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81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82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83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84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85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86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87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72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73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74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75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76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77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78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79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64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65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66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67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68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69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70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71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56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57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58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59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60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61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62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63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48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49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50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51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52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53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54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55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40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41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42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43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44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45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46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47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32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33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34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35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36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37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38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39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24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25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26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27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28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29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30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31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16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17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18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19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21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22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23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11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12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13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14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15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94305801"/>
              </p:ext>
            </p:extLst>
          </p:nvPr>
        </p:nvGraphicFramePr>
        <p:xfrm>
          <a:off x="4860032" y="188640"/>
          <a:ext cx="3960440" cy="648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3456384"/>
              </a:tblGrid>
              <a:tr h="810090">
                <a:tc grid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81009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16201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H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O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W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16201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E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N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Y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8100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N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8100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S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589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04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7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1603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Rage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塔 打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boss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狂暴 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5067880" y="1124744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箭头 9"/>
          <p:cNvSpPr/>
          <p:nvPr/>
        </p:nvSpPr>
        <p:spPr>
          <a:xfrm rot="2700000">
            <a:off x="2901570" y="281187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524328" y="1185737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16200000">
            <a:off x="5588542" y="1124744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10800000">
            <a:off x="6084168" y="1124744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 rot="5400000">
            <a:off x="6633628" y="1140333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571973" y="476672"/>
            <a:ext cx="3700271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4272244" y="426758"/>
            <a:ext cx="0" cy="221015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十字箭头 16"/>
          <p:cNvSpPr/>
          <p:nvPr/>
        </p:nvSpPr>
        <p:spPr>
          <a:xfrm rot="2700000">
            <a:off x="2441439" y="287853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十字箭头 17"/>
          <p:cNvSpPr/>
          <p:nvPr/>
        </p:nvSpPr>
        <p:spPr>
          <a:xfrm rot="2700000">
            <a:off x="3515888" y="279970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十字箭头 18"/>
          <p:cNvSpPr/>
          <p:nvPr/>
        </p:nvSpPr>
        <p:spPr>
          <a:xfrm rot="2700000">
            <a:off x="2901571" y="396933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十字箭头 19"/>
          <p:cNvSpPr/>
          <p:nvPr/>
        </p:nvSpPr>
        <p:spPr>
          <a:xfrm rot="2700000">
            <a:off x="2901570" y="174755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1691680" y="2636912"/>
            <a:ext cx="258056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1599366" y="3682970"/>
            <a:ext cx="258056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椭圆 24"/>
          <p:cNvSpPr/>
          <p:nvPr/>
        </p:nvSpPr>
        <p:spPr>
          <a:xfrm>
            <a:off x="4056220" y="623731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245379" y="29752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>
            <a:endCxn id="25" idx="0"/>
          </p:cNvCxnSpPr>
          <p:nvPr/>
        </p:nvCxnSpPr>
        <p:spPr>
          <a:xfrm>
            <a:off x="4272244" y="3620612"/>
            <a:ext cx="0" cy="261670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2123728" y="2081156"/>
            <a:ext cx="0" cy="220146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1547664" y="2060848"/>
            <a:ext cx="0" cy="65416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1547664" y="2081156"/>
            <a:ext cx="57606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1570326" y="3620612"/>
            <a:ext cx="0" cy="65416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1570326" y="4298498"/>
            <a:ext cx="57606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97082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04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8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中心攻击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狂暴 解锁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魔法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762328" y="115242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2397514" y="279847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539552" y="696329"/>
            <a:ext cx="0" cy="241544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566047" y="3209948"/>
            <a:ext cx="9926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十字箭头 11"/>
          <p:cNvSpPr/>
          <p:nvPr/>
        </p:nvSpPr>
        <p:spPr>
          <a:xfrm rot="2700000">
            <a:off x="2973578" y="231911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十字箭头 12"/>
          <p:cNvSpPr/>
          <p:nvPr/>
        </p:nvSpPr>
        <p:spPr>
          <a:xfrm rot="2700000">
            <a:off x="1245386" y="335699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箭头 13"/>
          <p:cNvSpPr/>
          <p:nvPr/>
        </p:nvSpPr>
        <p:spPr>
          <a:xfrm rot="2700000">
            <a:off x="1821450" y="393472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23528" y="264281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067944" y="6179600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609500" y="2014101"/>
            <a:ext cx="0" cy="120772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713086" y="2061397"/>
            <a:ext cx="0" cy="57100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651376" y="2102476"/>
            <a:ext cx="9926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2081491" y="2668708"/>
            <a:ext cx="62931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2147692" y="2668708"/>
            <a:ext cx="0" cy="113624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2161239" y="3794846"/>
            <a:ext cx="9926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153871" y="3209948"/>
            <a:ext cx="0" cy="57100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153871" y="3256929"/>
            <a:ext cx="62931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2713086" y="4269441"/>
            <a:ext cx="0" cy="211826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2713086" y="4269441"/>
            <a:ext cx="9926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>
            <a:endCxn id="17" idx="2"/>
          </p:cNvCxnSpPr>
          <p:nvPr/>
        </p:nvCxnSpPr>
        <p:spPr>
          <a:xfrm>
            <a:off x="2703544" y="6387709"/>
            <a:ext cx="1364400" cy="791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3729935" y="3154671"/>
            <a:ext cx="0" cy="113624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88834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04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9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感受下护甲怪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魔法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9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5067880" y="1124744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箭头 9"/>
          <p:cNvSpPr/>
          <p:nvPr/>
        </p:nvSpPr>
        <p:spPr>
          <a:xfrm rot="2700000">
            <a:off x="729655" y="339790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33266" y="168879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16200000">
            <a:off x="5588542" y="1124744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10800000">
            <a:off x="6084168" y="1124744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 rot="5400000">
            <a:off x="6633628" y="1140333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十字箭头 14"/>
          <p:cNvSpPr/>
          <p:nvPr/>
        </p:nvSpPr>
        <p:spPr>
          <a:xfrm rot="2700000">
            <a:off x="2362614" y="449560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3466619" y="122866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十字箭头 16"/>
          <p:cNvSpPr/>
          <p:nvPr/>
        </p:nvSpPr>
        <p:spPr>
          <a:xfrm rot="2700000">
            <a:off x="3413366" y="446210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十字箭头 17"/>
          <p:cNvSpPr/>
          <p:nvPr/>
        </p:nvSpPr>
        <p:spPr>
          <a:xfrm rot="2700000">
            <a:off x="2362613" y="128133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十字箭头 18"/>
          <p:cNvSpPr/>
          <p:nvPr/>
        </p:nvSpPr>
        <p:spPr>
          <a:xfrm rot="2700000">
            <a:off x="1868109" y="339319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4283968" y="1098624"/>
            <a:ext cx="0" cy="108475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634300" y="1072217"/>
            <a:ext cx="364966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598516" y="401476"/>
            <a:ext cx="0" cy="67074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779912" y="2014101"/>
            <a:ext cx="0" cy="108475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2675907" y="2014101"/>
            <a:ext cx="0" cy="108475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1547664" y="2183378"/>
            <a:ext cx="0" cy="108475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2663032" y="5423738"/>
            <a:ext cx="0" cy="108475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779912" y="5406903"/>
            <a:ext cx="0" cy="108475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1591148" y="5254461"/>
            <a:ext cx="0" cy="108475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598516" y="6339215"/>
            <a:ext cx="9926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2787280" y="6508492"/>
            <a:ext cx="9926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1547664" y="5406903"/>
            <a:ext cx="9926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3787652" y="5438834"/>
            <a:ext cx="49631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4283968" y="4329565"/>
            <a:ext cx="0" cy="110376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634300" y="4364501"/>
            <a:ext cx="364966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1544694" y="2166943"/>
            <a:ext cx="9926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784682" y="2198874"/>
            <a:ext cx="49631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552062" y="3268132"/>
            <a:ext cx="9926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2787280" y="3166229"/>
            <a:ext cx="9926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552062" y="3244811"/>
            <a:ext cx="0" cy="108475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椭圆 44"/>
          <p:cNvSpPr/>
          <p:nvPr/>
        </p:nvSpPr>
        <p:spPr>
          <a:xfrm>
            <a:off x="300064" y="6172874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82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10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感受下护甲怪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18197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魔法 解锁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7triple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975351" y="260648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2397514" y="187008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4267410" y="5360803"/>
            <a:ext cx="0" cy="92703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539552" y="1572596"/>
            <a:ext cx="3754897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十字箭头 45"/>
          <p:cNvSpPr/>
          <p:nvPr/>
        </p:nvSpPr>
        <p:spPr>
          <a:xfrm rot="2700000">
            <a:off x="2380886" y="75045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十字箭头 46"/>
          <p:cNvSpPr/>
          <p:nvPr/>
        </p:nvSpPr>
        <p:spPr>
          <a:xfrm rot="2700000">
            <a:off x="3477635" y="182070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十字箭头 47"/>
          <p:cNvSpPr/>
          <p:nvPr/>
        </p:nvSpPr>
        <p:spPr>
          <a:xfrm rot="2700000">
            <a:off x="3484840" y="449810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十字箭头 48"/>
          <p:cNvSpPr/>
          <p:nvPr/>
        </p:nvSpPr>
        <p:spPr>
          <a:xfrm rot="2700000">
            <a:off x="2332232" y="449810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十字箭头 49"/>
          <p:cNvSpPr/>
          <p:nvPr/>
        </p:nvSpPr>
        <p:spPr>
          <a:xfrm rot="2700000">
            <a:off x="2332233" y="556592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/>
          <p:cNvCxnSpPr/>
          <p:nvPr/>
        </p:nvCxnSpPr>
        <p:spPr>
          <a:xfrm>
            <a:off x="539551" y="5384899"/>
            <a:ext cx="3754897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539552" y="476672"/>
            <a:ext cx="261431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539552" y="6453336"/>
            <a:ext cx="261431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4314278" y="606184"/>
            <a:ext cx="0" cy="108475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539552" y="521373"/>
            <a:ext cx="0" cy="108475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539552" y="5406903"/>
            <a:ext cx="0" cy="108475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3153871" y="476672"/>
            <a:ext cx="0" cy="597666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椭圆 57"/>
          <p:cNvSpPr/>
          <p:nvPr/>
        </p:nvSpPr>
        <p:spPr>
          <a:xfrm>
            <a:off x="4078425" y="623731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93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11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triple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878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7 triple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11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281663" y="264281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3405626" y="125774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1497687" y="3655038"/>
            <a:ext cx="0" cy="251664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35594" y="2033759"/>
            <a:ext cx="384837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十字箭头 11"/>
          <p:cNvSpPr/>
          <p:nvPr/>
        </p:nvSpPr>
        <p:spPr>
          <a:xfrm rot="2700000">
            <a:off x="3405626" y="494116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十字箭头 12"/>
          <p:cNvSpPr/>
          <p:nvPr/>
        </p:nvSpPr>
        <p:spPr>
          <a:xfrm rot="2700000">
            <a:off x="741330" y="396933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箭头 13"/>
          <p:cNvSpPr/>
          <p:nvPr/>
        </p:nvSpPr>
        <p:spPr>
          <a:xfrm rot="2700000">
            <a:off x="723897" y="231314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308464" y="6171685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435594" y="4820289"/>
            <a:ext cx="384837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1524488" y="696329"/>
            <a:ext cx="0" cy="251664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3275855" y="1138391"/>
            <a:ext cx="0" cy="481088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462078" y="3212976"/>
            <a:ext cx="106241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477843" y="3733239"/>
            <a:ext cx="106241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275855" y="5949280"/>
            <a:ext cx="106241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275855" y="1070592"/>
            <a:ext cx="106241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4283968" y="1107118"/>
            <a:ext cx="0" cy="92664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4283968" y="4913361"/>
            <a:ext cx="0" cy="92664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35594" y="3884755"/>
            <a:ext cx="0" cy="92664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477843" y="2183378"/>
            <a:ext cx="0" cy="92664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88834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12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triple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2230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7triple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解锁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直线减速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12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3528" y="264281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821450" y="494116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2029441" y="531904"/>
            <a:ext cx="0" cy="38364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755576" y="484196"/>
            <a:ext cx="1341697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4067944" y="806658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十字箭头 12"/>
          <p:cNvSpPr/>
          <p:nvPr/>
        </p:nvSpPr>
        <p:spPr>
          <a:xfrm rot="2700000">
            <a:off x="1764785" y="553147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箭头 13"/>
          <p:cNvSpPr/>
          <p:nvPr/>
        </p:nvSpPr>
        <p:spPr>
          <a:xfrm rot="2700000">
            <a:off x="1296590" y="494408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十字箭头 14"/>
          <p:cNvSpPr/>
          <p:nvPr/>
        </p:nvSpPr>
        <p:spPr>
          <a:xfrm rot="2700000">
            <a:off x="2329375" y="494408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十字箭头 16"/>
          <p:cNvSpPr/>
          <p:nvPr/>
        </p:nvSpPr>
        <p:spPr>
          <a:xfrm rot="2700000">
            <a:off x="1783980" y="449810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609883" y="4368331"/>
            <a:ext cx="447621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978803" y="4811395"/>
            <a:ext cx="63108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964608" y="5863448"/>
            <a:ext cx="63108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1568524" y="6453336"/>
            <a:ext cx="120327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2589662" y="4811395"/>
            <a:ext cx="63108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2622592" y="1022682"/>
            <a:ext cx="0" cy="38364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>
            <a:endCxn id="12" idx="2"/>
          </p:cNvCxnSpPr>
          <p:nvPr/>
        </p:nvCxnSpPr>
        <p:spPr>
          <a:xfrm>
            <a:off x="2642668" y="1022682"/>
            <a:ext cx="142527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2679946" y="5913657"/>
            <a:ext cx="63108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289320" y="4811395"/>
            <a:ext cx="0" cy="110226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978803" y="4742508"/>
            <a:ext cx="0" cy="110226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1568524" y="4313926"/>
            <a:ext cx="0" cy="42858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2771800" y="6029760"/>
            <a:ext cx="0" cy="42858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1568524" y="5949280"/>
            <a:ext cx="0" cy="42858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88834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13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毒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1125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直线减速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139952" y="223607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3383595" y="16143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3203848" y="474726"/>
            <a:ext cx="0" cy="174374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39552" y="1051498"/>
            <a:ext cx="372652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4050052" y="6118557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4321439" y="5880278"/>
            <a:ext cx="0" cy="33855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539552" y="450605"/>
            <a:ext cx="266429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539552" y="439631"/>
            <a:ext cx="0" cy="61186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539552" y="1556792"/>
            <a:ext cx="372652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539552" y="2161017"/>
            <a:ext cx="266429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539552" y="1556792"/>
            <a:ext cx="0" cy="64170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4269600" y="1519313"/>
            <a:ext cx="0" cy="162165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203848" y="2549349"/>
            <a:ext cx="0" cy="174374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539552" y="3183577"/>
            <a:ext cx="372652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539552" y="2582684"/>
            <a:ext cx="266429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539552" y="2571710"/>
            <a:ext cx="0" cy="61186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539552" y="3688871"/>
            <a:ext cx="372652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539552" y="4293096"/>
            <a:ext cx="266429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539552" y="3688871"/>
            <a:ext cx="0" cy="64170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3203848" y="4740756"/>
            <a:ext cx="0" cy="174374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634145" y="5374984"/>
            <a:ext cx="372652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634145" y="4774091"/>
            <a:ext cx="256970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634145" y="4763117"/>
            <a:ext cx="0" cy="61186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34145" y="5880278"/>
            <a:ext cx="372652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634145" y="6484503"/>
            <a:ext cx="256970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634145" y="5880278"/>
            <a:ext cx="0" cy="64170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4294752" y="3753329"/>
            <a:ext cx="0" cy="162165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4258377" y="655655"/>
            <a:ext cx="0" cy="33855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十字箭头 51"/>
          <p:cNvSpPr/>
          <p:nvPr/>
        </p:nvSpPr>
        <p:spPr>
          <a:xfrm rot="2700000">
            <a:off x="3383596" y="180134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十字箭头 52"/>
          <p:cNvSpPr/>
          <p:nvPr/>
        </p:nvSpPr>
        <p:spPr>
          <a:xfrm rot="2700000">
            <a:off x="3430951" y="229078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十字箭头 53"/>
          <p:cNvSpPr/>
          <p:nvPr/>
        </p:nvSpPr>
        <p:spPr>
          <a:xfrm rot="2700000">
            <a:off x="3430950" y="388502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十字箭头 54"/>
          <p:cNvSpPr/>
          <p:nvPr/>
        </p:nvSpPr>
        <p:spPr>
          <a:xfrm rot="2700000">
            <a:off x="3502021" y="451856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十字箭头 55"/>
          <p:cNvSpPr/>
          <p:nvPr/>
        </p:nvSpPr>
        <p:spPr>
          <a:xfrm rot="2700000">
            <a:off x="3399419" y="602128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24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14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2332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直线加速 解锁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加资源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34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067944" y="1328756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3970674" y="18749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237036" y="943853"/>
            <a:ext cx="0" cy="38490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707904" y="943853"/>
            <a:ext cx="5291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4067944" y="5085184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707904" y="518633"/>
            <a:ext cx="0" cy="38490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1619672" y="532320"/>
            <a:ext cx="20882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090540" y="943853"/>
            <a:ext cx="5291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1619672" y="518633"/>
            <a:ext cx="0" cy="38490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528537" y="1544780"/>
            <a:ext cx="0" cy="381461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1090540" y="5931436"/>
            <a:ext cx="5291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1619672" y="5949280"/>
            <a:ext cx="0" cy="38490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1619672" y="6353550"/>
            <a:ext cx="20882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754836" y="5912788"/>
            <a:ext cx="5291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707904" y="5902135"/>
            <a:ext cx="0" cy="45141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4283968" y="5517232"/>
            <a:ext cx="0" cy="38490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十字箭头 28"/>
          <p:cNvSpPr/>
          <p:nvPr/>
        </p:nvSpPr>
        <p:spPr>
          <a:xfrm rot="2700000">
            <a:off x="796719" y="14718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十字箭头 29"/>
          <p:cNvSpPr/>
          <p:nvPr/>
        </p:nvSpPr>
        <p:spPr>
          <a:xfrm rot="2700000">
            <a:off x="777246" y="607098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十字箭头 30"/>
          <p:cNvSpPr/>
          <p:nvPr/>
        </p:nvSpPr>
        <p:spPr>
          <a:xfrm rot="2700000">
            <a:off x="3970674" y="610164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十字箭头 27"/>
          <p:cNvSpPr/>
          <p:nvPr/>
        </p:nvSpPr>
        <p:spPr>
          <a:xfrm rot="2700000">
            <a:off x="2428718" y="548916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十字箭头 31"/>
          <p:cNvSpPr/>
          <p:nvPr/>
        </p:nvSpPr>
        <p:spPr>
          <a:xfrm rot="2700000">
            <a:off x="2336520" y="74264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580880" y="5405894"/>
            <a:ext cx="5291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1110012" y="5423738"/>
            <a:ext cx="0" cy="50769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561408" y="1501084"/>
            <a:ext cx="5291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1090540" y="943853"/>
            <a:ext cx="0" cy="51691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" name="十字箭头 37"/>
          <p:cNvSpPr/>
          <p:nvPr/>
        </p:nvSpPr>
        <p:spPr>
          <a:xfrm rot="2700000">
            <a:off x="267587" y="66281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十字箭头 38"/>
          <p:cNvSpPr/>
          <p:nvPr/>
        </p:nvSpPr>
        <p:spPr>
          <a:xfrm rot="2700000">
            <a:off x="248115" y="547943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20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15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981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9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加资源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14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3528" y="273815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2397514" y="284577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39552" y="705863"/>
            <a:ext cx="0" cy="34687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39552" y="1052736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十字箭头 11"/>
          <p:cNvSpPr/>
          <p:nvPr/>
        </p:nvSpPr>
        <p:spPr>
          <a:xfrm rot="2700000">
            <a:off x="2380886" y="337363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十字箭头 12"/>
          <p:cNvSpPr/>
          <p:nvPr/>
        </p:nvSpPr>
        <p:spPr>
          <a:xfrm rot="2700000">
            <a:off x="1749442" y="340208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十字箭头 14"/>
          <p:cNvSpPr/>
          <p:nvPr/>
        </p:nvSpPr>
        <p:spPr>
          <a:xfrm rot="2700000">
            <a:off x="1782700" y="284577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23528" y="6130737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1159978" y="1052736"/>
            <a:ext cx="0" cy="50405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159978" y="1556792"/>
            <a:ext cx="45969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1619671" y="1521816"/>
            <a:ext cx="0" cy="50405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1619671" y="2025872"/>
            <a:ext cx="45969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2062735" y="2060848"/>
            <a:ext cx="0" cy="50405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2062735" y="2564904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556181" y="5831780"/>
            <a:ext cx="0" cy="34687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556181" y="5831780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1176607" y="5327724"/>
            <a:ext cx="0" cy="50405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1176607" y="5327724"/>
            <a:ext cx="45969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1636300" y="4858644"/>
            <a:ext cx="0" cy="50405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1636300" y="4858644"/>
            <a:ext cx="45969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2079364" y="4319612"/>
            <a:ext cx="0" cy="50405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2079364" y="4319612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2740654" y="2060848"/>
            <a:ext cx="0" cy="50405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2727436" y="4350783"/>
            <a:ext cx="0" cy="50405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2740654" y="4893040"/>
            <a:ext cx="45969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3200347" y="4919682"/>
            <a:ext cx="0" cy="50405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3200347" y="5422717"/>
            <a:ext cx="45969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3669999" y="5422717"/>
            <a:ext cx="0" cy="50405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3669999" y="5963584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2740654" y="2095179"/>
            <a:ext cx="45969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3200347" y="1564481"/>
            <a:ext cx="0" cy="50405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3200347" y="1565502"/>
            <a:ext cx="45969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3669999" y="1061446"/>
            <a:ext cx="0" cy="50405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3669999" y="1024635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4318071" y="1061446"/>
            <a:ext cx="0" cy="209762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4318071" y="3806027"/>
            <a:ext cx="0" cy="209762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3200347" y="3715378"/>
            <a:ext cx="111772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3200347" y="3169551"/>
            <a:ext cx="111772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直接箭头连接符 56"/>
          <p:cNvCxnSpPr/>
          <p:nvPr/>
        </p:nvCxnSpPr>
        <p:spPr>
          <a:xfrm flipV="1">
            <a:off x="3200347" y="3248980"/>
            <a:ext cx="0" cy="50405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9" name="十字箭头 48"/>
          <p:cNvSpPr/>
          <p:nvPr/>
        </p:nvSpPr>
        <p:spPr>
          <a:xfrm rot="2700000">
            <a:off x="2950347" y="232896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十字箭头 50"/>
          <p:cNvSpPr/>
          <p:nvPr/>
        </p:nvSpPr>
        <p:spPr>
          <a:xfrm rot="2700000">
            <a:off x="2903684" y="393486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72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16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2247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加资源 解锁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耗资源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16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3528" y="279678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2363031" y="179663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24151" y="780660"/>
            <a:ext cx="0" cy="236030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24151" y="3140968"/>
            <a:ext cx="368780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3995936" y="6140154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247380" y="495702"/>
            <a:ext cx="0" cy="269855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971600" y="467801"/>
            <a:ext cx="327578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978056" y="442415"/>
            <a:ext cx="0" cy="591376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978056" y="6354526"/>
            <a:ext cx="272984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3707904" y="1052736"/>
            <a:ext cx="0" cy="523509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1619672" y="1052736"/>
            <a:ext cx="2113307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1619672" y="1052736"/>
            <a:ext cx="0" cy="489654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1552836" y="5977257"/>
            <a:ext cx="172302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271680" y="1628800"/>
            <a:ext cx="0" cy="434845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2123728" y="1628800"/>
            <a:ext cx="121896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2123728" y="1628800"/>
            <a:ext cx="0" cy="379493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2145269" y="5423738"/>
            <a:ext cx="2102111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4211960" y="5423738"/>
            <a:ext cx="0" cy="69481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十字箭头 40"/>
          <p:cNvSpPr/>
          <p:nvPr/>
        </p:nvSpPr>
        <p:spPr>
          <a:xfrm rot="2700000">
            <a:off x="2384571" y="238195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十字箭头 41"/>
          <p:cNvSpPr/>
          <p:nvPr/>
        </p:nvSpPr>
        <p:spPr>
          <a:xfrm rot="2700000">
            <a:off x="2349227" y="396933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十字箭头 42"/>
          <p:cNvSpPr/>
          <p:nvPr/>
        </p:nvSpPr>
        <p:spPr>
          <a:xfrm rot="2700000">
            <a:off x="2380759" y="335699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十字箭头 43"/>
          <p:cNvSpPr/>
          <p:nvPr/>
        </p:nvSpPr>
        <p:spPr>
          <a:xfrm rot="2700000">
            <a:off x="2392752" y="449502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9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922893"/>
              </p:ext>
            </p:extLst>
          </p:nvPr>
        </p:nvGraphicFramePr>
        <p:xfrm>
          <a:off x="1524000" y="1397000"/>
          <a:ext cx="609600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744"/>
                <a:gridCol w="5352257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难度太高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难度太低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清完怪最后干等着一个或几个</a:t>
                      </a:r>
                      <a:r>
                        <a:rPr lang="en-US" altLang="zh-CN" dirty="0" smtClean="0"/>
                        <a:t>BOSS</a:t>
                      </a:r>
                      <a:r>
                        <a:rPr lang="zh-CN" altLang="en-US" dirty="0" smtClean="0"/>
                        <a:t>慢悠悠地走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很早就加满了资源 后半局频频自动锁屏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某几个怪太难杀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某个塔</a:t>
                      </a:r>
                      <a:r>
                        <a:rPr lang="zh-CN" altLang="en-US" baseline="0" dirty="0" smtClean="0"/>
                        <a:t>缺少参与感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其他不爽的感觉（请补充）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1356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17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104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耗资源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35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51520" y="248147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5061810" y="103330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67544" y="680195"/>
            <a:ext cx="0" cy="87659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67544" y="1556792"/>
            <a:ext cx="115212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4067944" y="6189018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619672" y="1590710"/>
            <a:ext cx="0" cy="162226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619672" y="3212976"/>
            <a:ext cx="23042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3923928" y="2564904"/>
            <a:ext cx="0" cy="64807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3273282" y="2564904"/>
            <a:ext cx="65064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318893" y="2564904"/>
            <a:ext cx="0" cy="172819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2622636" y="4293096"/>
            <a:ext cx="65064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2622636" y="3670285"/>
            <a:ext cx="0" cy="64807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2668247" y="3670285"/>
            <a:ext cx="1615721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283968" y="3670285"/>
            <a:ext cx="0" cy="250140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十字箭头 31"/>
          <p:cNvSpPr/>
          <p:nvPr/>
        </p:nvSpPr>
        <p:spPr>
          <a:xfrm rot="2700000">
            <a:off x="828165" y="175201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十字箭头 32"/>
          <p:cNvSpPr/>
          <p:nvPr/>
        </p:nvSpPr>
        <p:spPr>
          <a:xfrm rot="2700000">
            <a:off x="1841091" y="231314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十字箭头 33"/>
          <p:cNvSpPr/>
          <p:nvPr/>
        </p:nvSpPr>
        <p:spPr>
          <a:xfrm rot="2700000">
            <a:off x="2354953" y="231314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十字箭头 34"/>
          <p:cNvSpPr/>
          <p:nvPr/>
        </p:nvSpPr>
        <p:spPr>
          <a:xfrm rot="2700000">
            <a:off x="1841091" y="335699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十字箭头 35"/>
          <p:cNvSpPr/>
          <p:nvPr/>
        </p:nvSpPr>
        <p:spPr>
          <a:xfrm rot="2700000">
            <a:off x="3425460" y="391694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45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18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2162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耗资源 解锁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锁链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25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3528" y="273815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2363481" y="344082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39552" y="752212"/>
            <a:ext cx="0" cy="558820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39552" y="6363119"/>
            <a:ext cx="2669151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4067944" y="6124389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十字箭头 29"/>
          <p:cNvSpPr/>
          <p:nvPr/>
        </p:nvSpPr>
        <p:spPr>
          <a:xfrm rot="2700000">
            <a:off x="2882263" y="346582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十字箭头 30"/>
          <p:cNvSpPr/>
          <p:nvPr/>
        </p:nvSpPr>
        <p:spPr>
          <a:xfrm rot="2700000">
            <a:off x="3351620" y="344082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十字箭头 31"/>
          <p:cNvSpPr/>
          <p:nvPr/>
        </p:nvSpPr>
        <p:spPr>
          <a:xfrm rot="2700000">
            <a:off x="2422214" y="553147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十字箭头 32"/>
          <p:cNvSpPr/>
          <p:nvPr/>
        </p:nvSpPr>
        <p:spPr>
          <a:xfrm rot="2700000">
            <a:off x="1754850" y="555350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/>
          <p:cNvCxnSpPr/>
          <p:nvPr/>
        </p:nvCxnSpPr>
        <p:spPr>
          <a:xfrm>
            <a:off x="2663627" y="4197180"/>
            <a:ext cx="55822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十字箭头 28"/>
          <p:cNvSpPr/>
          <p:nvPr/>
        </p:nvSpPr>
        <p:spPr>
          <a:xfrm rot="2700000">
            <a:off x="3932411" y="346582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十字箭头 66"/>
          <p:cNvSpPr/>
          <p:nvPr/>
        </p:nvSpPr>
        <p:spPr>
          <a:xfrm rot="2700000">
            <a:off x="1270504" y="555350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3805296" y="4197181"/>
            <a:ext cx="469357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2663627" y="4304449"/>
            <a:ext cx="0" cy="53474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3802640" y="6363119"/>
            <a:ext cx="22671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3802640" y="4197180"/>
            <a:ext cx="0" cy="216593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直接箭头连接符 84"/>
          <p:cNvCxnSpPr/>
          <p:nvPr/>
        </p:nvCxnSpPr>
        <p:spPr>
          <a:xfrm>
            <a:off x="3195556" y="4197181"/>
            <a:ext cx="0" cy="216593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" name="直接箭头连接符 93"/>
          <p:cNvCxnSpPr/>
          <p:nvPr/>
        </p:nvCxnSpPr>
        <p:spPr>
          <a:xfrm>
            <a:off x="2676774" y="4830340"/>
            <a:ext cx="159787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4280805" y="4230513"/>
            <a:ext cx="0" cy="5998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782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19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803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chains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锁链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19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51520" y="2978763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275302" y="231314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6732240" y="1448161"/>
            <a:ext cx="0" cy="113188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>
            <a:endCxn id="12" idx="2"/>
          </p:cNvCxnSpPr>
          <p:nvPr/>
        </p:nvCxnSpPr>
        <p:spPr>
          <a:xfrm>
            <a:off x="683568" y="3194787"/>
            <a:ext cx="338437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4067944" y="2978763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十字箭头 12"/>
          <p:cNvSpPr/>
          <p:nvPr/>
        </p:nvSpPr>
        <p:spPr>
          <a:xfrm rot="2700000">
            <a:off x="1821450" y="336958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箭头 13"/>
          <p:cNvSpPr/>
          <p:nvPr/>
        </p:nvSpPr>
        <p:spPr>
          <a:xfrm rot="2700000">
            <a:off x="2376730" y="231314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十字箭头 14"/>
          <p:cNvSpPr/>
          <p:nvPr/>
        </p:nvSpPr>
        <p:spPr>
          <a:xfrm rot="2700000">
            <a:off x="2973943" y="337602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十字箭头 16"/>
          <p:cNvSpPr/>
          <p:nvPr/>
        </p:nvSpPr>
        <p:spPr>
          <a:xfrm rot="2700000">
            <a:off x="3417006" y="231628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十字箭头 18"/>
          <p:cNvSpPr/>
          <p:nvPr/>
        </p:nvSpPr>
        <p:spPr>
          <a:xfrm rot="2700000">
            <a:off x="802323" y="336958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9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20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锁链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21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3528" y="29752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5061810" y="103330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623561" y="2636912"/>
            <a:ext cx="0" cy="223224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55682" y="4852475"/>
            <a:ext cx="106399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4063623" y="2420888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571160" y="657273"/>
            <a:ext cx="0" cy="413959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619672" y="2633608"/>
            <a:ext cx="106399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667609" y="2554161"/>
            <a:ext cx="0" cy="223224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683662" y="4786409"/>
            <a:ext cx="106399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3747652" y="2564615"/>
            <a:ext cx="0" cy="223224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>
            <a:endCxn id="12" idx="2"/>
          </p:cNvCxnSpPr>
          <p:nvPr/>
        </p:nvCxnSpPr>
        <p:spPr>
          <a:xfrm>
            <a:off x="3747652" y="2633608"/>
            <a:ext cx="315971" cy="330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十字箭头 23"/>
          <p:cNvSpPr/>
          <p:nvPr/>
        </p:nvSpPr>
        <p:spPr>
          <a:xfrm rot="2700000">
            <a:off x="2902364" y="285683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十字箭头 24"/>
          <p:cNvSpPr/>
          <p:nvPr/>
        </p:nvSpPr>
        <p:spPr>
          <a:xfrm rot="2700000">
            <a:off x="3966354" y="335699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十字箭头 25"/>
          <p:cNvSpPr/>
          <p:nvPr/>
        </p:nvSpPr>
        <p:spPr>
          <a:xfrm rot="2700000">
            <a:off x="1838375" y="336744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十字箭头 26"/>
          <p:cNvSpPr/>
          <p:nvPr/>
        </p:nvSpPr>
        <p:spPr>
          <a:xfrm rot="2700000">
            <a:off x="774384" y="284979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十字箭头 27"/>
          <p:cNvSpPr/>
          <p:nvPr/>
        </p:nvSpPr>
        <p:spPr>
          <a:xfrm rot="2700000">
            <a:off x="2902363" y="396933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十字箭头 28"/>
          <p:cNvSpPr/>
          <p:nvPr/>
        </p:nvSpPr>
        <p:spPr>
          <a:xfrm rot="2700000">
            <a:off x="745620" y="396933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72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21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1957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锁链 解锁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弹射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28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3528" y="264281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690366" y="67816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1619672" y="480305"/>
            <a:ext cx="0" cy="108475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627040" y="468431"/>
            <a:ext cx="9926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1907704" y="6187451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1583965" y="2585531"/>
            <a:ext cx="0" cy="108475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583965" y="4793103"/>
            <a:ext cx="0" cy="108475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539552" y="1565059"/>
            <a:ext cx="0" cy="108475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558842" y="3670285"/>
            <a:ext cx="0" cy="108475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539552" y="5861098"/>
            <a:ext cx="0" cy="54237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43865" y="3670285"/>
            <a:ext cx="9926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91333" y="4755039"/>
            <a:ext cx="9926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591333" y="1565059"/>
            <a:ext cx="9926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543865" y="2585531"/>
            <a:ext cx="9926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591333" y="5861098"/>
            <a:ext cx="9926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>
            <a:endCxn id="12" idx="2"/>
          </p:cNvCxnSpPr>
          <p:nvPr/>
        </p:nvCxnSpPr>
        <p:spPr>
          <a:xfrm>
            <a:off x="480631" y="6403475"/>
            <a:ext cx="142707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十字箭头 25"/>
          <p:cNvSpPr/>
          <p:nvPr/>
        </p:nvSpPr>
        <p:spPr>
          <a:xfrm rot="2700000">
            <a:off x="690367" y="179414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十字箭头 26"/>
          <p:cNvSpPr/>
          <p:nvPr/>
        </p:nvSpPr>
        <p:spPr>
          <a:xfrm rot="2700000">
            <a:off x="774355" y="396933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十字箭头 27"/>
          <p:cNvSpPr/>
          <p:nvPr/>
        </p:nvSpPr>
        <p:spPr>
          <a:xfrm rot="2700000">
            <a:off x="756810" y="502218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十字箭头 28"/>
          <p:cNvSpPr/>
          <p:nvPr/>
        </p:nvSpPr>
        <p:spPr>
          <a:xfrm rot="2700000">
            <a:off x="756811" y="289256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十字箭头 29"/>
          <p:cNvSpPr/>
          <p:nvPr/>
        </p:nvSpPr>
        <p:spPr>
          <a:xfrm rot="2700000">
            <a:off x="1810435" y="180777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十字箭头 30"/>
          <p:cNvSpPr/>
          <p:nvPr/>
        </p:nvSpPr>
        <p:spPr>
          <a:xfrm rot="2700000">
            <a:off x="1810435" y="394727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07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22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弹射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36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3528" y="2933998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5061810" y="103330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675914" y="2706958"/>
            <a:ext cx="0" cy="5659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755576" y="3227221"/>
            <a:ext cx="92033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十字箭头 11"/>
          <p:cNvSpPr/>
          <p:nvPr/>
        </p:nvSpPr>
        <p:spPr>
          <a:xfrm rot="2700000">
            <a:off x="1821450" y="335699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十字箭头 12"/>
          <p:cNvSpPr/>
          <p:nvPr/>
        </p:nvSpPr>
        <p:spPr>
          <a:xfrm rot="2700000">
            <a:off x="1805685" y="283672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箭头 13"/>
          <p:cNvSpPr/>
          <p:nvPr/>
        </p:nvSpPr>
        <p:spPr>
          <a:xfrm rot="2700000">
            <a:off x="2374930" y="284941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十字箭头 14"/>
          <p:cNvSpPr/>
          <p:nvPr/>
        </p:nvSpPr>
        <p:spPr>
          <a:xfrm rot="2700000">
            <a:off x="2359164" y="340120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23528" y="3493214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755576" y="3714498"/>
            <a:ext cx="92033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664918" y="3809093"/>
            <a:ext cx="0" cy="5659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2245159" y="476672"/>
            <a:ext cx="0" cy="227264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1662238" y="2703641"/>
            <a:ext cx="56715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2229393" y="476672"/>
            <a:ext cx="56715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2771473" y="430995"/>
            <a:ext cx="0" cy="227264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2688223" y="2703641"/>
            <a:ext cx="56715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255378" y="2703641"/>
            <a:ext cx="0" cy="5659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255378" y="3190980"/>
            <a:ext cx="102859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3255378" y="3699818"/>
            <a:ext cx="102859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4283968" y="3227221"/>
            <a:ext cx="0" cy="5659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2146143" y="4333092"/>
            <a:ext cx="0" cy="227264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2672457" y="4287415"/>
            <a:ext cx="0" cy="227264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2105302" y="6560061"/>
            <a:ext cx="56715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1621598" y="4375033"/>
            <a:ext cx="56715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2745234" y="4333092"/>
            <a:ext cx="56715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3320070" y="3793161"/>
            <a:ext cx="0" cy="5659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十字箭头 38"/>
          <p:cNvSpPr/>
          <p:nvPr/>
        </p:nvSpPr>
        <p:spPr>
          <a:xfrm rot="2700000">
            <a:off x="2942084" y="446286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十字箭头 39"/>
          <p:cNvSpPr/>
          <p:nvPr/>
        </p:nvSpPr>
        <p:spPr>
          <a:xfrm rot="2700000">
            <a:off x="1345515" y="185212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十字箭头 40"/>
          <p:cNvSpPr/>
          <p:nvPr/>
        </p:nvSpPr>
        <p:spPr>
          <a:xfrm rot="2700000">
            <a:off x="2901243" y="174276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十字箭头 41"/>
          <p:cNvSpPr/>
          <p:nvPr/>
        </p:nvSpPr>
        <p:spPr>
          <a:xfrm rot="2700000">
            <a:off x="1308305" y="452322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15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23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bounce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弹射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23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3528" y="29752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239876" y="289519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755576" y="513546"/>
            <a:ext cx="2880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323528" y="6124389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769912" y="2689614"/>
            <a:ext cx="47028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547664" y="2636912"/>
            <a:ext cx="173020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39552" y="4307024"/>
            <a:ext cx="3746427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539552" y="4797152"/>
            <a:ext cx="374642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755576" y="6414937"/>
            <a:ext cx="349663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4285979" y="4797152"/>
            <a:ext cx="0" cy="161778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539552" y="4280876"/>
            <a:ext cx="0" cy="5659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1043607" y="513546"/>
            <a:ext cx="0" cy="480771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4252206" y="2689614"/>
            <a:ext cx="0" cy="161741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十字箭头 36"/>
          <p:cNvSpPr/>
          <p:nvPr/>
        </p:nvSpPr>
        <p:spPr>
          <a:xfrm rot="2700000">
            <a:off x="2397515" y="503160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十字箭头 37"/>
          <p:cNvSpPr/>
          <p:nvPr/>
        </p:nvSpPr>
        <p:spPr>
          <a:xfrm rot="2700000">
            <a:off x="2365335" y="291036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十字箭头 28"/>
          <p:cNvSpPr/>
          <p:nvPr/>
        </p:nvSpPr>
        <p:spPr>
          <a:xfrm rot="2700000">
            <a:off x="1847478" y="503160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十字箭头 39"/>
          <p:cNvSpPr/>
          <p:nvPr/>
        </p:nvSpPr>
        <p:spPr>
          <a:xfrm rot="2700000">
            <a:off x="1747611" y="338706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/>
          <p:nvPr/>
        </p:nvCxnSpPr>
        <p:spPr>
          <a:xfrm>
            <a:off x="1547664" y="2636912"/>
            <a:ext cx="0" cy="270798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1043607" y="5344900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3275856" y="2689614"/>
            <a:ext cx="0" cy="266617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3779912" y="2689614"/>
            <a:ext cx="0" cy="269232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3277867" y="5344900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3" name="十字箭头 72"/>
          <p:cNvSpPr/>
          <p:nvPr/>
        </p:nvSpPr>
        <p:spPr>
          <a:xfrm rot="2700000">
            <a:off x="287251" y="343538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72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24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bounce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1957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弹射 解锁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减甲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24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40717" y="2924944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289589" y="235419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30348" y="3501008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十字箭头 12"/>
          <p:cNvSpPr/>
          <p:nvPr/>
        </p:nvSpPr>
        <p:spPr>
          <a:xfrm rot="2700000">
            <a:off x="2365122" y="228347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箭头 13"/>
          <p:cNvSpPr/>
          <p:nvPr/>
        </p:nvSpPr>
        <p:spPr>
          <a:xfrm rot="2700000">
            <a:off x="3477633" y="235419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十字箭头 14"/>
          <p:cNvSpPr/>
          <p:nvPr/>
        </p:nvSpPr>
        <p:spPr>
          <a:xfrm rot="2700000">
            <a:off x="2840577" y="232820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十字箭头 16"/>
          <p:cNvSpPr/>
          <p:nvPr/>
        </p:nvSpPr>
        <p:spPr>
          <a:xfrm rot="2700000">
            <a:off x="1827357" y="232820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772765" y="3140968"/>
            <a:ext cx="359455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772765" y="3766018"/>
            <a:ext cx="357116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4343929" y="3194405"/>
            <a:ext cx="0" cy="47588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21472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25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减甲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49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403648" y="266384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5061810" y="103330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1600200" y="688216"/>
            <a:ext cx="0" cy="32316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 rot="10800000">
            <a:off x="3238647" y="5888731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/>
          <p:cNvCxnSpPr/>
          <p:nvPr/>
        </p:nvCxnSpPr>
        <p:spPr>
          <a:xfrm rot="10800000">
            <a:off x="3867247" y="5322791"/>
            <a:ext cx="0" cy="46144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 rot="10800000">
            <a:off x="3238647" y="5322791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 rot="10800000">
            <a:off x="3219175" y="4335209"/>
            <a:ext cx="0" cy="95856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 rot="10800000">
            <a:off x="3238647" y="4335209"/>
            <a:ext cx="11326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 rot="10800000">
            <a:off x="4351831" y="3229828"/>
            <a:ext cx="0" cy="112783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 rot="10800000">
            <a:off x="3238647" y="3229828"/>
            <a:ext cx="11326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 rot="10800000">
            <a:off x="3256853" y="2045652"/>
            <a:ext cx="0" cy="118417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 rot="10800000">
            <a:off x="3776350" y="1584207"/>
            <a:ext cx="0" cy="46144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 rot="10800000">
            <a:off x="3178024" y="2045652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 rot="10800000">
            <a:off x="3178024" y="1584207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 rot="10800000">
            <a:off x="3219175" y="612279"/>
            <a:ext cx="0" cy="97192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1530524" y="6327666"/>
            <a:ext cx="115123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922361" y="964530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941833" y="1069025"/>
            <a:ext cx="0" cy="46144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922361" y="1530470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1589905" y="1559490"/>
            <a:ext cx="0" cy="95856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437777" y="2518052"/>
            <a:ext cx="11326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457249" y="2495594"/>
            <a:ext cx="0" cy="112783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437777" y="3623433"/>
            <a:ext cx="11326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1552227" y="3623433"/>
            <a:ext cx="0" cy="118417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1032730" y="4807609"/>
            <a:ext cx="0" cy="46144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982984" y="4807609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982984" y="5269054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1589905" y="5269054"/>
            <a:ext cx="0" cy="97192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椭圆 46"/>
          <p:cNvSpPr/>
          <p:nvPr/>
        </p:nvSpPr>
        <p:spPr>
          <a:xfrm>
            <a:off x="3022622" y="6233019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/>
          <p:cNvCxnSpPr/>
          <p:nvPr/>
        </p:nvCxnSpPr>
        <p:spPr>
          <a:xfrm>
            <a:off x="3238646" y="5901120"/>
            <a:ext cx="0" cy="32316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2178596" y="612279"/>
            <a:ext cx="1078257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十字箭头 50"/>
          <p:cNvSpPr/>
          <p:nvPr/>
        </p:nvSpPr>
        <p:spPr>
          <a:xfrm rot="2700000">
            <a:off x="787112" y="282751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十字箭头 51"/>
          <p:cNvSpPr/>
          <p:nvPr/>
        </p:nvSpPr>
        <p:spPr>
          <a:xfrm rot="2700000">
            <a:off x="1869790" y="395535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十字箭头 52"/>
          <p:cNvSpPr/>
          <p:nvPr/>
        </p:nvSpPr>
        <p:spPr>
          <a:xfrm rot="2700000">
            <a:off x="2374547" y="510063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十字箭头 53"/>
          <p:cNvSpPr/>
          <p:nvPr/>
        </p:nvSpPr>
        <p:spPr>
          <a:xfrm rot="2700000">
            <a:off x="3491681" y="335959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十字箭头 54"/>
          <p:cNvSpPr/>
          <p:nvPr/>
        </p:nvSpPr>
        <p:spPr>
          <a:xfrm rot="2700000">
            <a:off x="2384333" y="285064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箭头连接符 57"/>
          <p:cNvCxnSpPr/>
          <p:nvPr/>
        </p:nvCxnSpPr>
        <p:spPr>
          <a:xfrm rot="10800000">
            <a:off x="2183083" y="620687"/>
            <a:ext cx="0" cy="97192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直接箭头连接符 58"/>
          <p:cNvCxnSpPr/>
          <p:nvPr/>
        </p:nvCxnSpPr>
        <p:spPr>
          <a:xfrm flipV="1">
            <a:off x="2178595" y="4800730"/>
            <a:ext cx="0" cy="105626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直接箭头连接符 59"/>
          <p:cNvCxnSpPr/>
          <p:nvPr/>
        </p:nvCxnSpPr>
        <p:spPr>
          <a:xfrm rot="10800000">
            <a:off x="2697627" y="1561052"/>
            <a:ext cx="0" cy="97192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2178596" y="2573549"/>
            <a:ext cx="0" cy="108498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直接箭头连接符 63"/>
          <p:cNvCxnSpPr/>
          <p:nvPr/>
        </p:nvCxnSpPr>
        <p:spPr>
          <a:xfrm flipH="1">
            <a:off x="2183083" y="1600278"/>
            <a:ext cx="57350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直接箭头连接符 64"/>
          <p:cNvCxnSpPr/>
          <p:nvPr/>
        </p:nvCxnSpPr>
        <p:spPr>
          <a:xfrm flipV="1">
            <a:off x="2681757" y="3686657"/>
            <a:ext cx="0" cy="111407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直接箭头连接符 66"/>
          <p:cNvCxnSpPr/>
          <p:nvPr/>
        </p:nvCxnSpPr>
        <p:spPr>
          <a:xfrm rot="10800000">
            <a:off x="2118845" y="3658537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8" name="直接箭头连接符 67"/>
          <p:cNvCxnSpPr/>
          <p:nvPr/>
        </p:nvCxnSpPr>
        <p:spPr>
          <a:xfrm rot="10800000">
            <a:off x="2118845" y="2573549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直接箭头连接符 68"/>
          <p:cNvCxnSpPr/>
          <p:nvPr/>
        </p:nvCxnSpPr>
        <p:spPr>
          <a:xfrm rot="10800000">
            <a:off x="2145798" y="4800729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4" name="十字箭头 73"/>
          <p:cNvSpPr/>
          <p:nvPr/>
        </p:nvSpPr>
        <p:spPr>
          <a:xfrm rot="2700000">
            <a:off x="1832504" y="182049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十字箭头 74"/>
          <p:cNvSpPr/>
          <p:nvPr/>
        </p:nvSpPr>
        <p:spPr>
          <a:xfrm rot="2700000">
            <a:off x="2368464" y="69808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8" name="直接箭头连接符 77"/>
          <p:cNvCxnSpPr/>
          <p:nvPr/>
        </p:nvCxnSpPr>
        <p:spPr>
          <a:xfrm rot="10800000">
            <a:off x="2717724" y="5888732"/>
            <a:ext cx="0" cy="46144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接箭头连接符 78"/>
          <p:cNvCxnSpPr/>
          <p:nvPr/>
        </p:nvCxnSpPr>
        <p:spPr>
          <a:xfrm rot="10800000">
            <a:off x="2118845" y="5888731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03840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26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直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13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26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3528" y="264281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226259" y="125774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539552" y="696329"/>
            <a:ext cx="0" cy="35640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539552" y="1072393"/>
            <a:ext cx="49631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2987824" y="6118557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1035868" y="1108720"/>
            <a:ext cx="0" cy="35640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1035868" y="1484784"/>
            <a:ext cx="49631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532184" y="1346600"/>
            <a:ext cx="0" cy="63490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1532184" y="2001161"/>
            <a:ext cx="49631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028500" y="2014101"/>
            <a:ext cx="0" cy="53114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2028500" y="2564904"/>
            <a:ext cx="49631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683027" y="2692896"/>
            <a:ext cx="0" cy="54871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2651496" y="3195084"/>
            <a:ext cx="49631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233575" y="3241609"/>
            <a:ext cx="0" cy="35640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233575" y="3617673"/>
            <a:ext cx="49631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729891" y="3670285"/>
            <a:ext cx="0" cy="53114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729891" y="4221088"/>
            <a:ext cx="49631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4251201" y="4221088"/>
            <a:ext cx="0" cy="120265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635896" y="5419667"/>
            <a:ext cx="49631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3233575" y="5805264"/>
            <a:ext cx="402321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635896" y="5418134"/>
            <a:ext cx="0" cy="38713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>
            <a:endCxn id="12" idx="0"/>
          </p:cNvCxnSpPr>
          <p:nvPr/>
        </p:nvCxnSpPr>
        <p:spPr>
          <a:xfrm flipH="1">
            <a:off x="3203848" y="5683707"/>
            <a:ext cx="29727" cy="43485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十字箭头 38"/>
          <p:cNvSpPr/>
          <p:nvPr/>
        </p:nvSpPr>
        <p:spPr>
          <a:xfrm rot="2700000">
            <a:off x="1882899" y="121241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十字箭头 39"/>
          <p:cNvSpPr/>
          <p:nvPr/>
        </p:nvSpPr>
        <p:spPr>
          <a:xfrm rot="2700000">
            <a:off x="1882898" y="283614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十字箭头 40"/>
          <p:cNvSpPr/>
          <p:nvPr/>
        </p:nvSpPr>
        <p:spPr>
          <a:xfrm rot="2700000">
            <a:off x="3469851" y="283614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十字箭头 41"/>
          <p:cNvSpPr/>
          <p:nvPr/>
        </p:nvSpPr>
        <p:spPr>
          <a:xfrm rot="2700000">
            <a:off x="3447547" y="450911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34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04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0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教程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36096" y="5806741"/>
            <a:ext cx="32993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 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提供的两种塔在第一关没有出现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背景色才不爽啊，而且太简单了。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说明也不全，可以每关增加解释一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些小技巧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1998512" y="3501008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箭头 9"/>
          <p:cNvSpPr/>
          <p:nvPr/>
        </p:nvSpPr>
        <p:spPr>
          <a:xfrm rot="2700000">
            <a:off x="2469522" y="286526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067943" y="6118557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16200000">
            <a:off x="5588542" y="1124744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10800000">
            <a:off x="6084168" y="1124744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 rot="5400000">
            <a:off x="1953108" y="234043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 rot="5400000">
            <a:off x="4113348" y="3452919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23528" y="224617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/>
          <p:cNvCxnSpPr>
            <a:stCxn id="14" idx="0"/>
          </p:cNvCxnSpPr>
          <p:nvPr/>
        </p:nvCxnSpPr>
        <p:spPr>
          <a:xfrm flipH="1" flipV="1">
            <a:off x="546295" y="450067"/>
            <a:ext cx="1793457" cy="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箭头连接符 17"/>
          <p:cNvCxnSpPr/>
          <p:nvPr/>
        </p:nvCxnSpPr>
        <p:spPr>
          <a:xfrm flipH="1" flipV="1">
            <a:off x="2274486" y="3717031"/>
            <a:ext cx="1793457" cy="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>
            <a:stCxn id="9" idx="0"/>
          </p:cNvCxnSpPr>
          <p:nvPr/>
        </p:nvCxnSpPr>
        <p:spPr>
          <a:xfrm flipV="1">
            <a:off x="2169132" y="656666"/>
            <a:ext cx="0" cy="284434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4230161" y="3501008"/>
            <a:ext cx="0" cy="284434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十字箭头 19"/>
          <p:cNvSpPr/>
          <p:nvPr/>
        </p:nvSpPr>
        <p:spPr>
          <a:xfrm rot="2700000">
            <a:off x="1242155" y="335565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62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27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1957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减甲 解锁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狙击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27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067944" y="196463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2386499" y="230289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284332" y="620687"/>
            <a:ext cx="0" cy="581431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673730" y="6381507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323528" y="621898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39552" y="412487"/>
            <a:ext cx="0" cy="581431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043608" y="473515"/>
            <a:ext cx="0" cy="115528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779912" y="5240381"/>
            <a:ext cx="0" cy="115528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39552" y="473515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619672" y="1521776"/>
            <a:ext cx="0" cy="115528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3203848" y="4268453"/>
            <a:ext cx="0" cy="115528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2699792" y="3209083"/>
            <a:ext cx="0" cy="115528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2195736" y="2631440"/>
            <a:ext cx="0" cy="57764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137703" y="5325217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1009358" y="1588789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1608448" y="2676609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2633206" y="4300457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2195736" y="3209083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十字箭头 29"/>
          <p:cNvSpPr/>
          <p:nvPr/>
        </p:nvSpPr>
        <p:spPr>
          <a:xfrm rot="2700000">
            <a:off x="730315" y="178612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十字箭头 30"/>
          <p:cNvSpPr/>
          <p:nvPr/>
        </p:nvSpPr>
        <p:spPr>
          <a:xfrm rot="2700000">
            <a:off x="3466618" y="447529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十字箭头 31"/>
          <p:cNvSpPr/>
          <p:nvPr/>
        </p:nvSpPr>
        <p:spPr>
          <a:xfrm rot="2700000">
            <a:off x="3423001" y="396933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十字箭头 32"/>
          <p:cNvSpPr/>
          <p:nvPr/>
        </p:nvSpPr>
        <p:spPr>
          <a:xfrm rot="2700000">
            <a:off x="730316" y="232583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十字箭头 34"/>
          <p:cNvSpPr/>
          <p:nvPr/>
        </p:nvSpPr>
        <p:spPr>
          <a:xfrm rot="2700000">
            <a:off x="1834001" y="335699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46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28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14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29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51520" y="29752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3458591" y="553740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619672" y="620687"/>
            <a:ext cx="0" cy="566714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203848" y="6365805"/>
            <a:ext cx="118886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251520" y="4005064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67544" y="6295964"/>
            <a:ext cx="115212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67544" y="5423738"/>
            <a:ext cx="38884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67544" y="5423738"/>
            <a:ext cx="0" cy="86409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4366320" y="5462048"/>
            <a:ext cx="0" cy="86409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4355976" y="3212976"/>
            <a:ext cx="0" cy="100811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199672" y="3212976"/>
            <a:ext cx="0" cy="318374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683568" y="513546"/>
            <a:ext cx="93610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177451" y="3209512"/>
            <a:ext cx="118886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685328" y="4221088"/>
            <a:ext cx="370738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十字箭头 30"/>
          <p:cNvSpPr/>
          <p:nvPr/>
        </p:nvSpPr>
        <p:spPr>
          <a:xfrm rot="2700000">
            <a:off x="3394611" y="340373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十字箭头 31"/>
          <p:cNvSpPr/>
          <p:nvPr/>
        </p:nvSpPr>
        <p:spPr>
          <a:xfrm rot="2700000">
            <a:off x="2421094" y="450414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十字箭头 32"/>
          <p:cNvSpPr/>
          <p:nvPr/>
        </p:nvSpPr>
        <p:spPr>
          <a:xfrm rot="2700000">
            <a:off x="730314" y="553147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十字箭头 24"/>
          <p:cNvSpPr/>
          <p:nvPr/>
        </p:nvSpPr>
        <p:spPr>
          <a:xfrm rot="2700000">
            <a:off x="3458590" y="448160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十字箭头 26"/>
          <p:cNvSpPr/>
          <p:nvPr/>
        </p:nvSpPr>
        <p:spPr>
          <a:xfrm rot="2700000">
            <a:off x="1766297" y="447080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91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29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14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52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871700" y="29752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331368" y="282015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123728" y="620687"/>
            <a:ext cx="0" cy="529214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1043608" y="2670298"/>
            <a:ext cx="302433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467544" y="4816494"/>
            <a:ext cx="324036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699792" y="3302724"/>
            <a:ext cx="0" cy="324036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467544" y="5916498"/>
            <a:ext cx="162018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467544" y="4816494"/>
            <a:ext cx="0" cy="110000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1057350" y="2670298"/>
            <a:ext cx="0" cy="166202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707904" y="4816494"/>
            <a:ext cx="0" cy="166202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663788" y="6478518"/>
            <a:ext cx="104411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663788" y="3302724"/>
            <a:ext cx="162018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4283968" y="3302724"/>
            <a:ext cx="0" cy="102959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椭圆 24"/>
          <p:cNvSpPr/>
          <p:nvPr/>
        </p:nvSpPr>
        <p:spPr>
          <a:xfrm>
            <a:off x="4067944" y="2405027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1043608" y="4332322"/>
            <a:ext cx="324036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十字箭头 29"/>
          <p:cNvSpPr/>
          <p:nvPr/>
        </p:nvSpPr>
        <p:spPr>
          <a:xfrm rot="2700000">
            <a:off x="1331368" y="343249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十字箭头 31"/>
          <p:cNvSpPr/>
          <p:nvPr/>
        </p:nvSpPr>
        <p:spPr>
          <a:xfrm rot="2700000">
            <a:off x="730315" y="508867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十字箭头 32"/>
          <p:cNvSpPr/>
          <p:nvPr/>
        </p:nvSpPr>
        <p:spPr>
          <a:xfrm rot="2700000">
            <a:off x="1331367" y="508867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十字箭头 33"/>
          <p:cNvSpPr/>
          <p:nvPr/>
        </p:nvSpPr>
        <p:spPr>
          <a:xfrm rot="2700000">
            <a:off x="2951548" y="343249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十字箭头 34"/>
          <p:cNvSpPr/>
          <p:nvPr/>
        </p:nvSpPr>
        <p:spPr>
          <a:xfrm rot="2700000">
            <a:off x="2872553" y="508867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十字箭头 35"/>
          <p:cNvSpPr/>
          <p:nvPr/>
        </p:nvSpPr>
        <p:spPr>
          <a:xfrm rot="2700000">
            <a:off x="2872553" y="559954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十字箭头 36"/>
          <p:cNvSpPr/>
          <p:nvPr/>
        </p:nvSpPr>
        <p:spPr>
          <a:xfrm rot="2700000">
            <a:off x="3527612" y="343249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93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30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14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3528" y="2978763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830210" y="181014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39552" y="2636912"/>
            <a:ext cx="0" cy="34752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323528" y="3501008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539552" y="460906"/>
            <a:ext cx="3744416" cy="2759799"/>
            <a:chOff x="539552" y="460906"/>
            <a:chExt cx="3744416" cy="2759799"/>
          </a:xfrm>
        </p:grpSpPr>
        <p:cxnSp>
          <p:nvCxnSpPr>
            <p:cNvPr id="20" name="直接箭头连接符 19"/>
            <p:cNvCxnSpPr/>
            <p:nvPr/>
          </p:nvCxnSpPr>
          <p:spPr>
            <a:xfrm>
              <a:off x="539552" y="2636912"/>
              <a:ext cx="1584176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2123728" y="2636912"/>
              <a:ext cx="0" cy="557875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1547664" y="3194787"/>
              <a:ext cx="576064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1547664" y="476672"/>
              <a:ext cx="0" cy="2733109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1547664" y="480743"/>
              <a:ext cx="1584176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3234575" y="460906"/>
              <a:ext cx="0" cy="2733109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2699792" y="2636912"/>
              <a:ext cx="0" cy="557875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2699792" y="2636912"/>
              <a:ext cx="1584176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2699792" y="3220705"/>
              <a:ext cx="576064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6" name="直接箭头连接符 25"/>
          <p:cNvCxnSpPr/>
          <p:nvPr/>
        </p:nvCxnSpPr>
        <p:spPr>
          <a:xfrm>
            <a:off x="4283968" y="2566501"/>
            <a:ext cx="0" cy="177454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559327" y="4341043"/>
            <a:ext cx="158417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2143503" y="3783168"/>
            <a:ext cx="0" cy="55787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1567439" y="3783168"/>
            <a:ext cx="57606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1567439" y="3768174"/>
            <a:ext cx="0" cy="273310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1567439" y="6497212"/>
            <a:ext cx="158417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3254350" y="3783940"/>
            <a:ext cx="0" cy="273310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2719567" y="3783168"/>
            <a:ext cx="0" cy="55787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2719567" y="4341043"/>
            <a:ext cx="158417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2719567" y="3757250"/>
            <a:ext cx="57606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559327" y="3993514"/>
            <a:ext cx="0" cy="34752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十字箭头 39"/>
          <p:cNvSpPr/>
          <p:nvPr/>
        </p:nvSpPr>
        <p:spPr>
          <a:xfrm rot="2700000">
            <a:off x="2378886" y="180523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十字箭头 40"/>
          <p:cNvSpPr/>
          <p:nvPr/>
        </p:nvSpPr>
        <p:spPr>
          <a:xfrm rot="2700000">
            <a:off x="2378886" y="449810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十字箭头 41"/>
          <p:cNvSpPr/>
          <p:nvPr/>
        </p:nvSpPr>
        <p:spPr>
          <a:xfrm rot="2700000">
            <a:off x="1790809" y="449810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十字箭头 37"/>
          <p:cNvSpPr/>
          <p:nvPr/>
        </p:nvSpPr>
        <p:spPr>
          <a:xfrm rot="2700000">
            <a:off x="811083" y="276668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十字箭头 42"/>
          <p:cNvSpPr/>
          <p:nvPr/>
        </p:nvSpPr>
        <p:spPr>
          <a:xfrm rot="2700000">
            <a:off x="791307" y="344936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十字箭头 43"/>
          <p:cNvSpPr/>
          <p:nvPr/>
        </p:nvSpPr>
        <p:spPr>
          <a:xfrm rot="2700000">
            <a:off x="3478556" y="293471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十字箭头 44"/>
          <p:cNvSpPr/>
          <p:nvPr/>
        </p:nvSpPr>
        <p:spPr>
          <a:xfrm rot="2700000">
            <a:off x="3425401" y="352626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72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31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38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067944" y="2364017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815051" y="67116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283968" y="1556792"/>
            <a:ext cx="0" cy="85397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28920" y="5407053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333431" y="4055586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49455" y="4487634"/>
            <a:ext cx="0" cy="85397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501028" y="533259"/>
            <a:ext cx="170282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1176992" y="5423738"/>
            <a:ext cx="0" cy="5422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662005" y="1075486"/>
            <a:ext cx="0" cy="5422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1176992" y="5949280"/>
            <a:ext cx="32403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3203848" y="1075486"/>
            <a:ext cx="458157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3192487" y="533259"/>
            <a:ext cx="0" cy="5422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1540412" y="533259"/>
            <a:ext cx="0" cy="5422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1082255" y="1094682"/>
            <a:ext cx="458157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1086660" y="1094682"/>
            <a:ext cx="0" cy="5422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662005" y="1617713"/>
            <a:ext cx="62196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528920" y="1636909"/>
            <a:ext cx="55333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560968" y="1587115"/>
            <a:ext cx="0" cy="99292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528920" y="2580041"/>
            <a:ext cx="55333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1086660" y="2580041"/>
            <a:ext cx="0" cy="5422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1086660" y="3122268"/>
            <a:ext cx="110907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2195736" y="3714813"/>
            <a:ext cx="170282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2195736" y="3172586"/>
            <a:ext cx="0" cy="5422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4198108" y="4243510"/>
            <a:ext cx="0" cy="116354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3739951" y="4243510"/>
            <a:ext cx="458157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728590" y="3701283"/>
            <a:ext cx="0" cy="5422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1540412" y="6453336"/>
            <a:ext cx="170282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3243232" y="5949280"/>
            <a:ext cx="0" cy="5422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3281794" y="5900420"/>
            <a:ext cx="458157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3807011" y="5423738"/>
            <a:ext cx="32403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3770058" y="5407053"/>
            <a:ext cx="0" cy="5422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1574042" y="5965965"/>
            <a:ext cx="0" cy="5422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9" name="十字箭头 48"/>
          <p:cNvSpPr/>
          <p:nvPr/>
        </p:nvSpPr>
        <p:spPr>
          <a:xfrm rot="2700000">
            <a:off x="2447492" y="69870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十字箭头 49"/>
          <p:cNvSpPr/>
          <p:nvPr/>
        </p:nvSpPr>
        <p:spPr>
          <a:xfrm rot="2700000">
            <a:off x="1770968" y="555350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十字箭头 50"/>
          <p:cNvSpPr/>
          <p:nvPr/>
        </p:nvSpPr>
        <p:spPr>
          <a:xfrm rot="2700000">
            <a:off x="2344484" y="555350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十字箭头 41"/>
          <p:cNvSpPr/>
          <p:nvPr/>
        </p:nvSpPr>
        <p:spPr>
          <a:xfrm rot="2700000">
            <a:off x="2418235" y="285929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十字箭头 51"/>
          <p:cNvSpPr/>
          <p:nvPr/>
        </p:nvSpPr>
        <p:spPr>
          <a:xfrm rot="2700000">
            <a:off x="744671" y="177028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十字箭头 52"/>
          <p:cNvSpPr/>
          <p:nvPr/>
        </p:nvSpPr>
        <p:spPr>
          <a:xfrm rot="2700000">
            <a:off x="3485302" y="446713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9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32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31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95536" y="29752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270375" y="73139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629354" y="729570"/>
            <a:ext cx="0" cy="8481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611560" y="1628800"/>
            <a:ext cx="151216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123728" y="513546"/>
            <a:ext cx="0" cy="108495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1043608" y="513546"/>
            <a:ext cx="108012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089154" y="513546"/>
            <a:ext cx="0" cy="269943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089154" y="3140968"/>
            <a:ext cx="319481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611560" y="3670285"/>
            <a:ext cx="362686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250372" y="2151293"/>
            <a:ext cx="0" cy="269943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250372" y="2184188"/>
            <a:ext cx="103359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4304252" y="2151293"/>
            <a:ext cx="0" cy="98967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4283968" y="3670285"/>
            <a:ext cx="0" cy="118043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250372" y="4850723"/>
            <a:ext cx="94328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608093" y="3670285"/>
            <a:ext cx="0" cy="220698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1089154" y="6381328"/>
            <a:ext cx="305930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629354" y="5931120"/>
            <a:ext cx="1411937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1089154" y="4850723"/>
            <a:ext cx="94328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2041291" y="4773778"/>
            <a:ext cx="0" cy="118043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1087889" y="4850723"/>
            <a:ext cx="0" cy="153060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椭圆 44"/>
          <p:cNvSpPr/>
          <p:nvPr/>
        </p:nvSpPr>
        <p:spPr>
          <a:xfrm>
            <a:off x="4067944" y="6165304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十字箭头 45"/>
          <p:cNvSpPr/>
          <p:nvPr/>
        </p:nvSpPr>
        <p:spPr>
          <a:xfrm rot="2700000">
            <a:off x="3453876" y="231314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十字箭头 46"/>
          <p:cNvSpPr/>
          <p:nvPr/>
        </p:nvSpPr>
        <p:spPr>
          <a:xfrm rot="2700000">
            <a:off x="3527612" y="396933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十字箭头 47"/>
          <p:cNvSpPr/>
          <p:nvPr/>
        </p:nvSpPr>
        <p:spPr>
          <a:xfrm rot="2700000">
            <a:off x="1284934" y="498049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1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33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32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3528" y="289580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2934844" y="125118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39552" y="721628"/>
            <a:ext cx="0" cy="33110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39552" y="1099113"/>
            <a:ext cx="316835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4067944" y="6262135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727194" y="1099113"/>
            <a:ext cx="0" cy="257117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043608" y="3697343"/>
            <a:ext cx="268358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1043608" y="3716662"/>
            <a:ext cx="0" cy="223114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043608" y="5947809"/>
            <a:ext cx="324036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十字箭头 21"/>
          <p:cNvSpPr/>
          <p:nvPr/>
        </p:nvSpPr>
        <p:spPr>
          <a:xfrm rot="2700000">
            <a:off x="3425643" y="18749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十字箭头 22"/>
          <p:cNvSpPr/>
          <p:nvPr/>
        </p:nvSpPr>
        <p:spPr>
          <a:xfrm rot="2700000">
            <a:off x="3970675" y="19231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十字箭头 23"/>
          <p:cNvSpPr/>
          <p:nvPr/>
        </p:nvSpPr>
        <p:spPr>
          <a:xfrm rot="2700000">
            <a:off x="3970675" y="72003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十字箭头 24"/>
          <p:cNvSpPr/>
          <p:nvPr/>
        </p:nvSpPr>
        <p:spPr>
          <a:xfrm rot="2700000">
            <a:off x="1367372" y="494116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十字箭头 25"/>
          <p:cNvSpPr/>
          <p:nvPr/>
        </p:nvSpPr>
        <p:spPr>
          <a:xfrm rot="2700000">
            <a:off x="226258" y="555350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十字箭头 26"/>
          <p:cNvSpPr/>
          <p:nvPr/>
        </p:nvSpPr>
        <p:spPr>
          <a:xfrm rot="2700000">
            <a:off x="226259" y="607905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十字箭头 27"/>
          <p:cNvSpPr/>
          <p:nvPr/>
        </p:nvSpPr>
        <p:spPr>
          <a:xfrm rot="2700000">
            <a:off x="730315" y="607904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/>
          <p:cNvCxnSpPr>
            <a:stCxn id="12" idx="0"/>
          </p:cNvCxnSpPr>
          <p:nvPr/>
        </p:nvCxnSpPr>
        <p:spPr>
          <a:xfrm flipV="1">
            <a:off x="4283968" y="5924965"/>
            <a:ext cx="0" cy="33717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21472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34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33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99592" y="2992450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245386" y="287316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084449" y="620687"/>
            <a:ext cx="0" cy="237176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1084449" y="620687"/>
            <a:ext cx="319951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椭圆 35"/>
          <p:cNvSpPr/>
          <p:nvPr/>
        </p:nvSpPr>
        <p:spPr>
          <a:xfrm>
            <a:off x="801263" y="3501008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/>
          <p:cNvCxnSpPr/>
          <p:nvPr/>
        </p:nvCxnSpPr>
        <p:spPr>
          <a:xfrm>
            <a:off x="1115616" y="6453336"/>
            <a:ext cx="319951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1081077" y="3933056"/>
            <a:ext cx="0" cy="252877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4315135" y="3839562"/>
            <a:ext cx="0" cy="261377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4315135" y="594700"/>
            <a:ext cx="0" cy="261377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2680836" y="3208474"/>
            <a:ext cx="159976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2680836" y="3717032"/>
            <a:ext cx="159976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2684208" y="3208474"/>
            <a:ext cx="0" cy="50855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十字箭头 44"/>
          <p:cNvSpPr/>
          <p:nvPr/>
        </p:nvSpPr>
        <p:spPr>
          <a:xfrm rot="2700000">
            <a:off x="1875075" y="284970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十字箭头 45"/>
          <p:cNvSpPr/>
          <p:nvPr/>
        </p:nvSpPr>
        <p:spPr>
          <a:xfrm rot="2700000">
            <a:off x="1872035" y="340373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十字箭头 46"/>
          <p:cNvSpPr/>
          <p:nvPr/>
        </p:nvSpPr>
        <p:spPr>
          <a:xfrm rot="2700000">
            <a:off x="1318133" y="340373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十字箭头 47"/>
          <p:cNvSpPr/>
          <p:nvPr/>
        </p:nvSpPr>
        <p:spPr>
          <a:xfrm rot="2700000">
            <a:off x="3405627" y="231314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十字箭头 48"/>
          <p:cNvSpPr/>
          <p:nvPr/>
        </p:nvSpPr>
        <p:spPr>
          <a:xfrm rot="2700000">
            <a:off x="3435417" y="399446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49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35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45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51520" y="279474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78350" y="712944"/>
            <a:ext cx="0" cy="91585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67544" y="1591231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095202" y="1591231"/>
            <a:ext cx="0" cy="59214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1064022" y="2183378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691680" y="2183378"/>
            <a:ext cx="0" cy="59214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1640086" y="2775525"/>
            <a:ext cx="48364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123728" y="2775525"/>
            <a:ext cx="0" cy="43745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2144142" y="3212976"/>
            <a:ext cx="48364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2627784" y="3212976"/>
            <a:ext cx="0" cy="43745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2648198" y="3670285"/>
            <a:ext cx="48364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131840" y="3670285"/>
            <a:ext cx="0" cy="62281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131840" y="4293096"/>
            <a:ext cx="57606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707904" y="4293096"/>
            <a:ext cx="0" cy="50405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707904" y="4797152"/>
            <a:ext cx="57606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4283968" y="4797152"/>
            <a:ext cx="0" cy="100811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3131840" y="5805264"/>
            <a:ext cx="113420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3110892" y="5301208"/>
            <a:ext cx="0" cy="50405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2555776" y="5301208"/>
            <a:ext cx="57606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2627784" y="4797152"/>
            <a:ext cx="0" cy="50405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2051720" y="4144819"/>
            <a:ext cx="0" cy="62281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2051720" y="4767630"/>
            <a:ext cx="57606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1547664" y="3528112"/>
            <a:ext cx="0" cy="62281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1547664" y="4150923"/>
            <a:ext cx="57606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1115616" y="3615611"/>
            <a:ext cx="48364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611560" y="3155268"/>
            <a:ext cx="48364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1095202" y="3155268"/>
            <a:ext cx="0" cy="43745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椭圆 50"/>
          <p:cNvSpPr/>
          <p:nvPr/>
        </p:nvSpPr>
        <p:spPr>
          <a:xfrm>
            <a:off x="318705" y="6121534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箭头连接符 51"/>
          <p:cNvCxnSpPr/>
          <p:nvPr/>
        </p:nvCxnSpPr>
        <p:spPr>
          <a:xfrm>
            <a:off x="579271" y="3212976"/>
            <a:ext cx="0" cy="294332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十字箭头 52"/>
          <p:cNvSpPr/>
          <p:nvPr/>
        </p:nvSpPr>
        <p:spPr>
          <a:xfrm rot="2700000">
            <a:off x="3509687" y="498791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十字箭头 53"/>
          <p:cNvSpPr/>
          <p:nvPr/>
        </p:nvSpPr>
        <p:spPr>
          <a:xfrm rot="2700000">
            <a:off x="2942586" y="445433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十字箭头 54"/>
          <p:cNvSpPr/>
          <p:nvPr/>
        </p:nvSpPr>
        <p:spPr>
          <a:xfrm rot="2700000">
            <a:off x="2375484" y="393509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十字箭头 55"/>
          <p:cNvSpPr/>
          <p:nvPr/>
        </p:nvSpPr>
        <p:spPr>
          <a:xfrm rot="2700000">
            <a:off x="1792497" y="339456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十字箭头 56"/>
          <p:cNvSpPr/>
          <p:nvPr/>
        </p:nvSpPr>
        <p:spPr>
          <a:xfrm rot="2700000">
            <a:off x="1299222" y="283636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十字箭头 44"/>
          <p:cNvSpPr/>
          <p:nvPr/>
        </p:nvSpPr>
        <p:spPr>
          <a:xfrm rot="2700000">
            <a:off x="781908" y="231087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1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36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buff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067944" y="203834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834827" y="347843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268755" y="635882"/>
            <a:ext cx="0" cy="154749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2672029" y="2135541"/>
            <a:ext cx="159672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十字箭头 11"/>
          <p:cNvSpPr/>
          <p:nvPr/>
        </p:nvSpPr>
        <p:spPr>
          <a:xfrm rot="2700000">
            <a:off x="800486" y="237344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十字箭头 12"/>
          <p:cNvSpPr/>
          <p:nvPr/>
        </p:nvSpPr>
        <p:spPr>
          <a:xfrm rot="2700000">
            <a:off x="1915672" y="182224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箭头 13"/>
          <p:cNvSpPr/>
          <p:nvPr/>
        </p:nvSpPr>
        <p:spPr>
          <a:xfrm rot="2700000">
            <a:off x="1848189" y="497689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十字箭头 14"/>
          <p:cNvSpPr/>
          <p:nvPr/>
        </p:nvSpPr>
        <p:spPr>
          <a:xfrm rot="2700000">
            <a:off x="791308" y="453383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十字箭头 16"/>
          <p:cNvSpPr/>
          <p:nvPr/>
        </p:nvSpPr>
        <p:spPr>
          <a:xfrm rot="2700000">
            <a:off x="2930493" y="450721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十字箭头 18"/>
          <p:cNvSpPr/>
          <p:nvPr/>
        </p:nvSpPr>
        <p:spPr>
          <a:xfrm rot="2700000">
            <a:off x="2951547" y="237344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041925" y="613360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569786" y="1556792"/>
            <a:ext cx="110224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467543" y="2135541"/>
            <a:ext cx="110224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67543" y="5311925"/>
            <a:ext cx="110224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2672029" y="5315580"/>
            <a:ext cx="161193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1569786" y="5909089"/>
            <a:ext cx="110224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467543" y="2122789"/>
            <a:ext cx="0" cy="318913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4257949" y="5315580"/>
            <a:ext cx="0" cy="80297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2672029" y="1556792"/>
            <a:ext cx="0" cy="62658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1569867" y="1560941"/>
            <a:ext cx="0" cy="62658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1526238" y="5322694"/>
            <a:ext cx="0" cy="62658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2690101" y="5290189"/>
            <a:ext cx="0" cy="62658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409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04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1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试玩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6728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解锁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按照训练关给出的方式，第一关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只需要上方的塔位即可完成，本关应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该更加强调射程或者攻速的作用，塔位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应远离轨道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402919" y="1370196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箭头 9"/>
          <p:cNvSpPr/>
          <p:nvPr/>
        </p:nvSpPr>
        <p:spPr>
          <a:xfrm rot="2700000">
            <a:off x="733882" y="64422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067944" y="214107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16200000">
            <a:off x="5588542" y="1124744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10800000">
            <a:off x="4113347" y="6179517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 rot="5400000">
            <a:off x="368932" y="259512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2555776" y="5085184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 rot="5400000">
            <a:off x="2510372" y="1341513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rot="5400000">
            <a:off x="4113348" y="5153616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12110" y="6179518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十字箭头 18"/>
          <p:cNvSpPr/>
          <p:nvPr/>
        </p:nvSpPr>
        <p:spPr>
          <a:xfrm rot="2700000">
            <a:off x="2856165" y="553147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十字箭头 19"/>
          <p:cNvSpPr/>
          <p:nvPr/>
        </p:nvSpPr>
        <p:spPr>
          <a:xfrm rot="2700000">
            <a:off x="1317394" y="69995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2658716" y="1728157"/>
            <a:ext cx="0" cy="347086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4283966" y="5423737"/>
            <a:ext cx="0" cy="104921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528134" y="432912"/>
            <a:ext cx="0" cy="104921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>
            <a:endCxn id="13" idx="3"/>
          </p:cNvCxnSpPr>
          <p:nvPr/>
        </p:nvCxnSpPr>
        <p:spPr>
          <a:xfrm flipV="1">
            <a:off x="539551" y="6395541"/>
            <a:ext cx="3573796" cy="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598582" y="486043"/>
            <a:ext cx="3573796" cy="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598582" y="1586221"/>
            <a:ext cx="2082409" cy="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2742237" y="5301209"/>
            <a:ext cx="1712349" cy="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十字箭头 28"/>
          <p:cNvSpPr/>
          <p:nvPr/>
        </p:nvSpPr>
        <p:spPr>
          <a:xfrm rot="2700000">
            <a:off x="3514597" y="556225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82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37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弹射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43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483768" y="729570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367371" y="396933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123728" y="780660"/>
            <a:ext cx="0" cy="236030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39552" y="3140968"/>
            <a:ext cx="158417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1907704" y="29752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709712" y="3652417"/>
            <a:ext cx="0" cy="276433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539552" y="3652417"/>
            <a:ext cx="158417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699792" y="3688853"/>
            <a:ext cx="158417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699792" y="3140968"/>
            <a:ext cx="158417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>
            <a:stCxn id="11" idx="4"/>
          </p:cNvCxnSpPr>
          <p:nvPr/>
        </p:nvCxnSpPr>
        <p:spPr>
          <a:xfrm flipH="1">
            <a:off x="2685962" y="1161618"/>
            <a:ext cx="13830" cy="197935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2123728" y="3652417"/>
            <a:ext cx="0" cy="276433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2123728" y="6416747"/>
            <a:ext cx="58598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4286106" y="3140968"/>
            <a:ext cx="0" cy="54788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539552" y="3126880"/>
            <a:ext cx="0" cy="54788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十字箭头 27"/>
          <p:cNvSpPr/>
          <p:nvPr/>
        </p:nvSpPr>
        <p:spPr>
          <a:xfrm rot="2700000">
            <a:off x="2869476" y="396933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十字箭头 28"/>
          <p:cNvSpPr/>
          <p:nvPr/>
        </p:nvSpPr>
        <p:spPr>
          <a:xfrm rot="2700000">
            <a:off x="2998266" y="228503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十字箭头 29"/>
          <p:cNvSpPr/>
          <p:nvPr/>
        </p:nvSpPr>
        <p:spPr>
          <a:xfrm rot="2700000">
            <a:off x="1353838" y="231314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十字箭头 24"/>
          <p:cNvSpPr/>
          <p:nvPr/>
        </p:nvSpPr>
        <p:spPr>
          <a:xfrm rot="2700000">
            <a:off x="3441330" y="449810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十字箭头 30"/>
          <p:cNvSpPr/>
          <p:nvPr/>
        </p:nvSpPr>
        <p:spPr>
          <a:xfrm rot="2700000">
            <a:off x="3441331" y="183800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十字箭头 31"/>
          <p:cNvSpPr/>
          <p:nvPr/>
        </p:nvSpPr>
        <p:spPr>
          <a:xfrm rot="2700000">
            <a:off x="669322" y="181047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十字箭头 32"/>
          <p:cNvSpPr/>
          <p:nvPr/>
        </p:nvSpPr>
        <p:spPr>
          <a:xfrm rot="2700000">
            <a:off x="813339" y="449810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9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38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3528" y="222574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5061810" y="103330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39552" y="620687"/>
            <a:ext cx="0" cy="566714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39552" y="6377183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4067944" y="300336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1043608" y="4869160"/>
            <a:ext cx="0" cy="152963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779912" y="6398795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779912" y="4869160"/>
            <a:ext cx="0" cy="160984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283968" y="732384"/>
            <a:ext cx="0" cy="566714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043608" y="4869160"/>
            <a:ext cx="273630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十字箭头 22"/>
          <p:cNvSpPr/>
          <p:nvPr/>
        </p:nvSpPr>
        <p:spPr>
          <a:xfrm rot="2700000">
            <a:off x="1219243" y="553147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十字箭头 23"/>
          <p:cNvSpPr/>
          <p:nvPr/>
        </p:nvSpPr>
        <p:spPr>
          <a:xfrm rot="2700000">
            <a:off x="1219244" y="501440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十字箭头 24"/>
          <p:cNvSpPr/>
          <p:nvPr/>
        </p:nvSpPr>
        <p:spPr>
          <a:xfrm rot="2700000">
            <a:off x="1821450" y="501440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十字箭头 25"/>
          <p:cNvSpPr/>
          <p:nvPr/>
        </p:nvSpPr>
        <p:spPr>
          <a:xfrm rot="2700000">
            <a:off x="2441892" y="501440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十字箭头 26"/>
          <p:cNvSpPr/>
          <p:nvPr/>
        </p:nvSpPr>
        <p:spPr>
          <a:xfrm rot="2700000">
            <a:off x="2901570" y="499620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十字箭头 27"/>
          <p:cNvSpPr/>
          <p:nvPr/>
        </p:nvSpPr>
        <p:spPr>
          <a:xfrm rot="2700000">
            <a:off x="2901569" y="551564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1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39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44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599892" y="1346600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810435" y="187008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583668" y="1484784"/>
            <a:ext cx="0" cy="489654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1583668" y="1484784"/>
            <a:ext cx="201622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663788" y="482408"/>
            <a:ext cx="0" cy="589892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1223628" y="489803"/>
            <a:ext cx="144016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583668" y="6381328"/>
            <a:ext cx="108012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椭圆 21"/>
          <p:cNvSpPr/>
          <p:nvPr/>
        </p:nvSpPr>
        <p:spPr>
          <a:xfrm>
            <a:off x="791580" y="29752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十字箭头 24"/>
          <p:cNvSpPr/>
          <p:nvPr/>
        </p:nvSpPr>
        <p:spPr>
          <a:xfrm rot="2700000">
            <a:off x="1809719" y="335699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十字箭头 25"/>
          <p:cNvSpPr/>
          <p:nvPr/>
        </p:nvSpPr>
        <p:spPr>
          <a:xfrm rot="2700000">
            <a:off x="1809718" y="557611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十字箭头 26"/>
          <p:cNvSpPr/>
          <p:nvPr/>
        </p:nvSpPr>
        <p:spPr>
          <a:xfrm rot="2700000">
            <a:off x="1795168" y="396933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十字箭头 27"/>
          <p:cNvSpPr/>
          <p:nvPr/>
        </p:nvSpPr>
        <p:spPr>
          <a:xfrm rot="2700000">
            <a:off x="1833468" y="231314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十字箭头 28"/>
          <p:cNvSpPr/>
          <p:nvPr/>
        </p:nvSpPr>
        <p:spPr>
          <a:xfrm rot="2700000">
            <a:off x="1789820" y="494116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9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40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50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907704" y="188639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241280" y="125774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104331" y="552501"/>
            <a:ext cx="0" cy="58288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>
            <a:endCxn id="35" idx="2"/>
          </p:cNvCxnSpPr>
          <p:nvPr/>
        </p:nvCxnSpPr>
        <p:spPr>
          <a:xfrm>
            <a:off x="1043608" y="1050828"/>
            <a:ext cx="24482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643161" y="2064804"/>
            <a:ext cx="170470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916199" y="3140968"/>
            <a:ext cx="1798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1619172" y="4293096"/>
            <a:ext cx="158467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043608" y="5261307"/>
            <a:ext cx="166719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1004814" y="6381328"/>
            <a:ext cx="1099517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1032198" y="5261307"/>
            <a:ext cx="0" cy="116096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203848" y="4286250"/>
            <a:ext cx="0" cy="58291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971600" y="3140968"/>
            <a:ext cx="0" cy="162938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3347861" y="2064804"/>
            <a:ext cx="0" cy="53808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1048243" y="1096593"/>
            <a:ext cx="0" cy="150629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椭圆 34"/>
          <p:cNvSpPr/>
          <p:nvPr/>
        </p:nvSpPr>
        <p:spPr>
          <a:xfrm>
            <a:off x="3491880" y="834804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十字箭头 36"/>
          <p:cNvSpPr/>
          <p:nvPr/>
        </p:nvSpPr>
        <p:spPr>
          <a:xfrm rot="2700000">
            <a:off x="2447492" y="228959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十字箭头 37"/>
          <p:cNvSpPr/>
          <p:nvPr/>
        </p:nvSpPr>
        <p:spPr>
          <a:xfrm rot="2700000">
            <a:off x="1241281" y="340031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十字箭头 38"/>
          <p:cNvSpPr/>
          <p:nvPr/>
        </p:nvSpPr>
        <p:spPr>
          <a:xfrm rot="2700000">
            <a:off x="2397514" y="445706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十字箭头 39"/>
          <p:cNvSpPr/>
          <p:nvPr/>
        </p:nvSpPr>
        <p:spPr>
          <a:xfrm rot="2700000">
            <a:off x="1329868" y="552849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十字箭头 44"/>
          <p:cNvSpPr/>
          <p:nvPr/>
        </p:nvSpPr>
        <p:spPr>
          <a:xfrm rot="2700000">
            <a:off x="2951547" y="499893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/>
          <p:cNvCxnSpPr/>
          <p:nvPr/>
        </p:nvCxnSpPr>
        <p:spPr>
          <a:xfrm>
            <a:off x="2714255" y="5213418"/>
            <a:ext cx="0" cy="58291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2710807" y="5796328"/>
            <a:ext cx="112582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3203848" y="4850475"/>
            <a:ext cx="632781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3836629" y="4850475"/>
            <a:ext cx="0" cy="99756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十字箭头 55"/>
          <p:cNvSpPr/>
          <p:nvPr/>
        </p:nvSpPr>
        <p:spPr>
          <a:xfrm rot="2700000">
            <a:off x="2960424" y="289691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/>
          <p:cNvCxnSpPr/>
          <p:nvPr/>
        </p:nvCxnSpPr>
        <p:spPr>
          <a:xfrm>
            <a:off x="2723132" y="3111402"/>
            <a:ext cx="0" cy="58291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2719684" y="3694312"/>
            <a:ext cx="112582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3347863" y="2748459"/>
            <a:ext cx="49764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3845506" y="2748459"/>
            <a:ext cx="0" cy="99756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1056931" y="2579569"/>
            <a:ext cx="49764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1619172" y="2159821"/>
            <a:ext cx="0" cy="41974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直接箭头连接符 66"/>
          <p:cNvCxnSpPr/>
          <p:nvPr/>
        </p:nvCxnSpPr>
        <p:spPr>
          <a:xfrm>
            <a:off x="971600" y="4770354"/>
            <a:ext cx="58297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1619172" y="4350606"/>
            <a:ext cx="0" cy="41974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131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41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41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907704" y="203834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3426729" y="233365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123728" y="692006"/>
            <a:ext cx="0" cy="252097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1043608" y="2213764"/>
            <a:ext cx="325137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1907704" y="6191575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3185063" y="1628800"/>
            <a:ext cx="0" cy="161456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十字箭头 23"/>
          <p:cNvSpPr/>
          <p:nvPr/>
        </p:nvSpPr>
        <p:spPr>
          <a:xfrm rot="2700000">
            <a:off x="2356002" y="338581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十字箭头 24"/>
          <p:cNvSpPr/>
          <p:nvPr/>
        </p:nvSpPr>
        <p:spPr>
          <a:xfrm rot="2700000">
            <a:off x="1367371" y="231314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1043608" y="2111642"/>
            <a:ext cx="0" cy="102960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1043608" y="3152834"/>
            <a:ext cx="107072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185064" y="3217930"/>
            <a:ext cx="110991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4294983" y="2213764"/>
            <a:ext cx="0" cy="102960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539552" y="1628800"/>
            <a:ext cx="2645511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539552" y="1628800"/>
            <a:ext cx="0" cy="379493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十字箭头 21"/>
          <p:cNvSpPr/>
          <p:nvPr/>
        </p:nvSpPr>
        <p:spPr>
          <a:xfrm rot="2700000">
            <a:off x="3426730" y="397995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十字箭头 22"/>
          <p:cNvSpPr/>
          <p:nvPr/>
        </p:nvSpPr>
        <p:spPr>
          <a:xfrm rot="2700000">
            <a:off x="1367372" y="395945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522046" y="5423738"/>
            <a:ext cx="2645511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167557" y="3809174"/>
            <a:ext cx="0" cy="161456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3167557" y="3809174"/>
            <a:ext cx="110991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4277476" y="3839562"/>
            <a:ext cx="0" cy="102960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1037272" y="4869162"/>
            <a:ext cx="325137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1037272" y="3850186"/>
            <a:ext cx="0" cy="102960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1109229" y="3809174"/>
            <a:ext cx="107072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2133649" y="3766864"/>
            <a:ext cx="0" cy="252097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十字箭头 39"/>
          <p:cNvSpPr/>
          <p:nvPr/>
        </p:nvSpPr>
        <p:spPr>
          <a:xfrm rot="2700000">
            <a:off x="2361047" y="283954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79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42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直线减速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13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44564" y="264281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93286" y="334789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4294986" y="500789"/>
            <a:ext cx="0" cy="40274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722603" y="500789"/>
            <a:ext cx="357238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十字箭头 11"/>
          <p:cNvSpPr/>
          <p:nvPr/>
        </p:nvSpPr>
        <p:spPr>
          <a:xfrm rot="2700000">
            <a:off x="147291" y="63056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十字箭头 12"/>
          <p:cNvSpPr/>
          <p:nvPr/>
        </p:nvSpPr>
        <p:spPr>
          <a:xfrm rot="2700000">
            <a:off x="147292" y="125774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箭头 13"/>
          <p:cNvSpPr/>
          <p:nvPr/>
        </p:nvSpPr>
        <p:spPr>
          <a:xfrm rot="2700000">
            <a:off x="147293" y="274465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十字箭头 14"/>
          <p:cNvSpPr/>
          <p:nvPr/>
        </p:nvSpPr>
        <p:spPr>
          <a:xfrm rot="2700000">
            <a:off x="147294" y="494116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十字箭头 16"/>
          <p:cNvSpPr/>
          <p:nvPr/>
        </p:nvSpPr>
        <p:spPr>
          <a:xfrm rot="2700000">
            <a:off x="147295" y="555350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十字箭头 17"/>
          <p:cNvSpPr/>
          <p:nvPr/>
        </p:nvSpPr>
        <p:spPr>
          <a:xfrm rot="2700000">
            <a:off x="3981690" y="397136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十字箭头 18"/>
          <p:cNvSpPr/>
          <p:nvPr/>
        </p:nvSpPr>
        <p:spPr>
          <a:xfrm rot="2700000">
            <a:off x="3981691" y="335699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十字箭头 19"/>
          <p:cNvSpPr/>
          <p:nvPr/>
        </p:nvSpPr>
        <p:spPr>
          <a:xfrm rot="2700000">
            <a:off x="3981690" y="179238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十字箭头 20"/>
          <p:cNvSpPr/>
          <p:nvPr/>
        </p:nvSpPr>
        <p:spPr>
          <a:xfrm rot="2700000">
            <a:off x="3981693" y="125774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90555" y="6258861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1165664" y="943853"/>
            <a:ext cx="312931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506579" y="2105675"/>
            <a:ext cx="334534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506579" y="2592211"/>
            <a:ext cx="3788407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047742" y="3218122"/>
            <a:ext cx="329935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1070270" y="3794222"/>
            <a:ext cx="2735661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430640" y="4284655"/>
            <a:ext cx="329935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558687" y="4802297"/>
            <a:ext cx="3788407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1165664" y="5423737"/>
            <a:ext cx="329935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1089725" y="5914170"/>
            <a:ext cx="329935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676612" y="6474885"/>
            <a:ext cx="361837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1165664" y="892596"/>
            <a:ext cx="0" cy="67844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1132758" y="1537428"/>
            <a:ext cx="267317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3851922" y="1452550"/>
            <a:ext cx="0" cy="67844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558687" y="2014101"/>
            <a:ext cx="0" cy="67844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1070270" y="3115781"/>
            <a:ext cx="0" cy="67844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3804146" y="3670285"/>
            <a:ext cx="0" cy="67844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506579" y="4284655"/>
            <a:ext cx="0" cy="67844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4317645" y="4802297"/>
            <a:ext cx="0" cy="67844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1087618" y="5358303"/>
            <a:ext cx="0" cy="67844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4331126" y="5866801"/>
            <a:ext cx="0" cy="67844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4300094" y="2610719"/>
            <a:ext cx="0" cy="67844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08986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43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26531" y="29752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317390" y="553505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355976" y="513546"/>
            <a:ext cx="0" cy="150055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658579" y="545740"/>
            <a:ext cx="3697397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十字箭头 11"/>
          <p:cNvSpPr/>
          <p:nvPr/>
        </p:nvSpPr>
        <p:spPr>
          <a:xfrm rot="2700000">
            <a:off x="1317391" y="443603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十字箭头 12"/>
          <p:cNvSpPr/>
          <p:nvPr/>
        </p:nvSpPr>
        <p:spPr>
          <a:xfrm rot="2700000">
            <a:off x="1317392" y="342421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箭头 13"/>
          <p:cNvSpPr/>
          <p:nvPr/>
        </p:nvSpPr>
        <p:spPr>
          <a:xfrm rot="2700000">
            <a:off x="1317394" y="231314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十字箭头 14"/>
          <p:cNvSpPr/>
          <p:nvPr/>
        </p:nvSpPr>
        <p:spPr>
          <a:xfrm rot="2700000">
            <a:off x="2397514" y="291146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十字箭头 16"/>
          <p:cNvSpPr/>
          <p:nvPr/>
        </p:nvSpPr>
        <p:spPr>
          <a:xfrm rot="2700000">
            <a:off x="2397514" y="386727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十字箭头 18"/>
          <p:cNvSpPr/>
          <p:nvPr/>
        </p:nvSpPr>
        <p:spPr>
          <a:xfrm rot="2700000">
            <a:off x="2397515" y="496407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十字箭头 20"/>
          <p:cNvSpPr/>
          <p:nvPr/>
        </p:nvSpPr>
        <p:spPr>
          <a:xfrm rot="2700000">
            <a:off x="3477634" y="449810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十字箭头 21"/>
          <p:cNvSpPr/>
          <p:nvPr/>
        </p:nvSpPr>
        <p:spPr>
          <a:xfrm rot="2700000">
            <a:off x="3477635" y="335699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3790927" y="2002628"/>
            <a:ext cx="56504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225879" y="2626442"/>
            <a:ext cx="56504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243194" y="2626442"/>
            <a:ext cx="0" cy="325233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790928" y="2002628"/>
            <a:ext cx="0" cy="59247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757697" y="5878778"/>
            <a:ext cx="0" cy="59247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3217844" y="5909731"/>
            <a:ext cx="56504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3757697" y="6471251"/>
            <a:ext cx="47629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椭圆 35"/>
          <p:cNvSpPr/>
          <p:nvPr/>
        </p:nvSpPr>
        <p:spPr>
          <a:xfrm>
            <a:off x="4073451" y="6175921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1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44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46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3528" y="21132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741330" y="499893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39552" y="609701"/>
            <a:ext cx="0" cy="584363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32839" y="6453336"/>
            <a:ext cx="267100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1180911" y="943853"/>
            <a:ext cx="0" cy="392530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180911" y="930964"/>
            <a:ext cx="252699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748784" y="943853"/>
            <a:ext cx="0" cy="447988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283968" y="643370"/>
            <a:ext cx="0" cy="523390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619672" y="5864383"/>
            <a:ext cx="273630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椭圆 21"/>
          <p:cNvSpPr/>
          <p:nvPr/>
        </p:nvSpPr>
        <p:spPr>
          <a:xfrm>
            <a:off x="4031940" y="215381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1180911" y="4869160"/>
            <a:ext cx="2022937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200029" y="4869160"/>
            <a:ext cx="0" cy="157787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1619672" y="5403268"/>
            <a:ext cx="0" cy="44064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1619672" y="5423738"/>
            <a:ext cx="212911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" name="十字箭头 37"/>
          <p:cNvSpPr/>
          <p:nvPr/>
        </p:nvSpPr>
        <p:spPr>
          <a:xfrm rot="2700000">
            <a:off x="679672" y="553303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十字箭头 38"/>
          <p:cNvSpPr/>
          <p:nvPr/>
        </p:nvSpPr>
        <p:spPr>
          <a:xfrm rot="2700000">
            <a:off x="3491607" y="607803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十字箭头 39"/>
          <p:cNvSpPr/>
          <p:nvPr/>
        </p:nvSpPr>
        <p:spPr>
          <a:xfrm rot="2700000">
            <a:off x="3970675" y="607803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十字箭头 40"/>
          <p:cNvSpPr/>
          <p:nvPr/>
        </p:nvSpPr>
        <p:spPr>
          <a:xfrm rot="2700000">
            <a:off x="1310681" y="394798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十字箭头 41"/>
          <p:cNvSpPr/>
          <p:nvPr/>
        </p:nvSpPr>
        <p:spPr>
          <a:xfrm rot="2700000">
            <a:off x="2890556" y="394798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1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45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51520" y="260020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730315" y="125774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67544" y="712944"/>
            <a:ext cx="0" cy="33979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67544" y="1052736"/>
            <a:ext cx="115212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467544" y="2164551"/>
            <a:ext cx="115212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67544" y="3212976"/>
            <a:ext cx="115212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67544" y="4293096"/>
            <a:ext cx="115212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67544" y="5289882"/>
            <a:ext cx="115212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619672" y="6453336"/>
            <a:ext cx="165618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1619672" y="1052736"/>
            <a:ext cx="0" cy="111181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467544" y="2183378"/>
            <a:ext cx="0" cy="111181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1658591" y="3212976"/>
            <a:ext cx="0" cy="111181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72729" y="4213101"/>
            <a:ext cx="0" cy="111181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1619672" y="5324916"/>
            <a:ext cx="0" cy="111181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275856" y="5949279"/>
            <a:ext cx="0" cy="55590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203848" y="5880823"/>
            <a:ext cx="115212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203848" y="4791956"/>
            <a:ext cx="115212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3203848" y="3745951"/>
            <a:ext cx="115212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183285" y="2727623"/>
            <a:ext cx="115212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3203848" y="1608643"/>
            <a:ext cx="115212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4297735" y="4769008"/>
            <a:ext cx="0" cy="111181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4318323" y="2727623"/>
            <a:ext cx="0" cy="111181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4335413" y="692068"/>
            <a:ext cx="0" cy="91657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3203848" y="1627470"/>
            <a:ext cx="0" cy="111181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3203848" y="3737188"/>
            <a:ext cx="0" cy="111181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椭圆 38"/>
          <p:cNvSpPr/>
          <p:nvPr/>
        </p:nvSpPr>
        <p:spPr>
          <a:xfrm>
            <a:off x="4102299" y="260020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十字箭头 39"/>
          <p:cNvSpPr/>
          <p:nvPr/>
        </p:nvSpPr>
        <p:spPr>
          <a:xfrm rot="2700000">
            <a:off x="730316" y="241433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十字箭头 40"/>
          <p:cNvSpPr/>
          <p:nvPr/>
        </p:nvSpPr>
        <p:spPr>
          <a:xfrm rot="2700000">
            <a:off x="730315" y="341201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十字箭头 41"/>
          <p:cNvSpPr/>
          <p:nvPr/>
        </p:nvSpPr>
        <p:spPr>
          <a:xfrm rot="2700000">
            <a:off x="716647" y="447940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十字箭头 42"/>
          <p:cNvSpPr/>
          <p:nvPr/>
        </p:nvSpPr>
        <p:spPr>
          <a:xfrm rot="2700000">
            <a:off x="731557" y="557906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十字箭头 43"/>
          <p:cNvSpPr/>
          <p:nvPr/>
        </p:nvSpPr>
        <p:spPr>
          <a:xfrm rot="2700000">
            <a:off x="3466619" y="611030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十字箭头 44"/>
          <p:cNvSpPr/>
          <p:nvPr/>
        </p:nvSpPr>
        <p:spPr>
          <a:xfrm rot="2700000">
            <a:off x="3466619" y="497877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十字箭头 45"/>
          <p:cNvSpPr/>
          <p:nvPr/>
        </p:nvSpPr>
        <p:spPr>
          <a:xfrm rot="2700000">
            <a:off x="3446056" y="397980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十字箭头 46"/>
          <p:cNvSpPr/>
          <p:nvPr/>
        </p:nvSpPr>
        <p:spPr>
          <a:xfrm rot="2700000">
            <a:off x="3474632" y="287852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十字箭头 47"/>
          <p:cNvSpPr/>
          <p:nvPr/>
        </p:nvSpPr>
        <p:spPr>
          <a:xfrm rot="2700000">
            <a:off x="3474633" y="175723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02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46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48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73769" y="255537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5061810" y="103330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115616" y="616300"/>
            <a:ext cx="0" cy="463816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611560" y="582213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620863" y="943853"/>
            <a:ext cx="0" cy="431060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202657" y="979274"/>
            <a:ext cx="0" cy="427518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707904" y="1652976"/>
            <a:ext cx="0" cy="360148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611560" y="4293096"/>
            <a:ext cx="367240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1115616" y="5265174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1619672" y="979274"/>
            <a:ext cx="158298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203848" y="5265174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262834" y="4797152"/>
            <a:ext cx="0" cy="149068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707904" y="1652976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539552" y="2183378"/>
            <a:ext cx="367240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4211960" y="1652976"/>
            <a:ext cx="0" cy="53040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539552" y="2708920"/>
            <a:ext cx="367240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539552" y="2183378"/>
            <a:ext cx="0" cy="53040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11560" y="4797152"/>
            <a:ext cx="367240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4262834" y="2755667"/>
            <a:ext cx="0" cy="149068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611560" y="4293096"/>
            <a:ext cx="0" cy="53040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椭圆 40"/>
          <p:cNvSpPr/>
          <p:nvPr/>
        </p:nvSpPr>
        <p:spPr>
          <a:xfrm>
            <a:off x="4128541" y="6261044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十字箭头 41"/>
          <p:cNvSpPr/>
          <p:nvPr/>
        </p:nvSpPr>
        <p:spPr>
          <a:xfrm rot="2700000">
            <a:off x="1753636" y="291392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十字箭头 42"/>
          <p:cNvSpPr/>
          <p:nvPr/>
        </p:nvSpPr>
        <p:spPr>
          <a:xfrm rot="2700000">
            <a:off x="1753636" y="345966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十字箭头 43"/>
          <p:cNvSpPr/>
          <p:nvPr/>
        </p:nvSpPr>
        <p:spPr>
          <a:xfrm rot="2700000">
            <a:off x="2325506" y="291392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十字箭头 44"/>
          <p:cNvSpPr/>
          <p:nvPr/>
        </p:nvSpPr>
        <p:spPr>
          <a:xfrm rot="2700000">
            <a:off x="2335405" y="348178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十字箭头 45"/>
          <p:cNvSpPr/>
          <p:nvPr/>
        </p:nvSpPr>
        <p:spPr>
          <a:xfrm rot="2700000">
            <a:off x="2446301" y="125327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十字箭头 46"/>
          <p:cNvSpPr/>
          <p:nvPr/>
        </p:nvSpPr>
        <p:spPr>
          <a:xfrm rot="2700000">
            <a:off x="1794636" y="125774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1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04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2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溅射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解锁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减速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23567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缺少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对怪物类型的介绍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5067880" y="1124744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524328" y="1185737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16200000">
            <a:off x="5588542" y="1124744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10800000">
            <a:off x="6084168" y="1124744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 rot="5400000">
            <a:off x="6633628" y="1140333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十字箭头 16"/>
          <p:cNvSpPr/>
          <p:nvPr/>
        </p:nvSpPr>
        <p:spPr>
          <a:xfrm rot="2700000">
            <a:off x="1821450" y="232467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十字箭头 17"/>
          <p:cNvSpPr/>
          <p:nvPr/>
        </p:nvSpPr>
        <p:spPr>
          <a:xfrm rot="2700000">
            <a:off x="2397514" y="232467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十字箭头 19"/>
          <p:cNvSpPr/>
          <p:nvPr/>
        </p:nvSpPr>
        <p:spPr>
          <a:xfrm rot="2700000">
            <a:off x="2973578" y="393733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十字箭头 20"/>
          <p:cNvSpPr/>
          <p:nvPr/>
        </p:nvSpPr>
        <p:spPr>
          <a:xfrm rot="2700000">
            <a:off x="3416641" y="396933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23528" y="29752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323528" y="6118557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571386" y="486045"/>
            <a:ext cx="27196" cy="259499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584476" y="3081035"/>
            <a:ext cx="3699492" cy="1177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4283968" y="2183378"/>
            <a:ext cx="9696" cy="92515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1691679" y="2171607"/>
            <a:ext cx="2607317" cy="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1604854" y="4729190"/>
            <a:ext cx="2607317" cy="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/>
          <p:nvPr/>
        </p:nvCxnSpPr>
        <p:spPr>
          <a:xfrm flipH="1">
            <a:off x="4274272" y="3777879"/>
            <a:ext cx="9696" cy="92515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512679" y="3771993"/>
            <a:ext cx="3699492" cy="1177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484975" y="3771993"/>
            <a:ext cx="27196" cy="259499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1570075" y="2130700"/>
            <a:ext cx="27196" cy="259499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97082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47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4225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020272" y="616300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809863" y="184322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610444" y="4817400"/>
            <a:ext cx="0" cy="163593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203848" y="3212976"/>
            <a:ext cx="108012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203848" y="3670285"/>
            <a:ext cx="100811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39552" y="3670285"/>
            <a:ext cx="151216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39552" y="3239839"/>
            <a:ext cx="151216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699792" y="4723542"/>
            <a:ext cx="151216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699792" y="4293096"/>
            <a:ext cx="151216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2671800" y="2613824"/>
            <a:ext cx="151216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2671800" y="2183378"/>
            <a:ext cx="151216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539552" y="2156515"/>
            <a:ext cx="108012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539552" y="2613824"/>
            <a:ext cx="100811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575556" y="4293205"/>
            <a:ext cx="108012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575556" y="4750514"/>
            <a:ext cx="100811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571637" y="4293205"/>
            <a:ext cx="0" cy="45730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2051720" y="3239839"/>
            <a:ext cx="0" cy="45730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1583668" y="2183378"/>
            <a:ext cx="0" cy="45730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2699792" y="2183378"/>
            <a:ext cx="0" cy="45730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3160440" y="3212976"/>
            <a:ext cx="0" cy="45730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2699792" y="4266233"/>
            <a:ext cx="0" cy="45730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4239989" y="3808924"/>
            <a:ext cx="0" cy="45730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4209144" y="2640687"/>
            <a:ext cx="0" cy="57228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575556" y="2613824"/>
            <a:ext cx="0" cy="57228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08187" y="3670285"/>
            <a:ext cx="0" cy="57228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4239989" y="4671186"/>
            <a:ext cx="0" cy="178215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549921" y="620687"/>
            <a:ext cx="0" cy="155954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4179466" y="620687"/>
            <a:ext cx="0" cy="156269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575556" y="6433428"/>
            <a:ext cx="366443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椭圆 41"/>
          <p:cNvSpPr/>
          <p:nvPr/>
        </p:nvSpPr>
        <p:spPr>
          <a:xfrm>
            <a:off x="359532" y="222574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4067944" y="222574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十字箭头 43"/>
          <p:cNvSpPr/>
          <p:nvPr/>
        </p:nvSpPr>
        <p:spPr>
          <a:xfrm rot="2700000">
            <a:off x="1785446" y="232739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十字箭头 44"/>
          <p:cNvSpPr/>
          <p:nvPr/>
        </p:nvSpPr>
        <p:spPr>
          <a:xfrm rot="2700000">
            <a:off x="2386499" y="286856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十字箭头 45"/>
          <p:cNvSpPr/>
          <p:nvPr/>
        </p:nvSpPr>
        <p:spPr>
          <a:xfrm rot="2700000">
            <a:off x="1872037" y="395293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十字箭头 46"/>
          <p:cNvSpPr/>
          <p:nvPr/>
        </p:nvSpPr>
        <p:spPr>
          <a:xfrm rot="2700000">
            <a:off x="1872036" y="450495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十字箭头 47"/>
          <p:cNvSpPr/>
          <p:nvPr/>
        </p:nvSpPr>
        <p:spPr>
          <a:xfrm rot="2700000">
            <a:off x="2404084" y="338385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1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48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39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51520" y="321111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2926558" y="233020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284332" y="551981"/>
            <a:ext cx="0" cy="266099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683568" y="551981"/>
            <a:ext cx="360040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351764" y="464320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2627784" y="3212976"/>
            <a:ext cx="165618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67544" y="3212976"/>
            <a:ext cx="165618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639661" y="2074012"/>
            <a:ext cx="0" cy="113896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114782" y="2074012"/>
            <a:ext cx="0" cy="113896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2627784" y="2102354"/>
            <a:ext cx="122413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842974" y="2074012"/>
            <a:ext cx="0" cy="176555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1043608" y="3836372"/>
            <a:ext cx="279936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1055561" y="2102354"/>
            <a:ext cx="0" cy="176555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043608" y="2148657"/>
            <a:ext cx="9857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467544" y="3270080"/>
            <a:ext cx="0" cy="113896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458598" y="4390089"/>
            <a:ext cx="165618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2627784" y="4381599"/>
            <a:ext cx="165618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2123728" y="4381599"/>
            <a:ext cx="0" cy="4776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3768035" y="4898897"/>
            <a:ext cx="0" cy="4776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2123728" y="4859226"/>
            <a:ext cx="51593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4283968" y="4421270"/>
            <a:ext cx="0" cy="4776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3768035" y="4859226"/>
            <a:ext cx="51593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2639737" y="4363985"/>
            <a:ext cx="0" cy="4776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239852" y="5423738"/>
            <a:ext cx="51593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十字箭头 41"/>
          <p:cNvSpPr/>
          <p:nvPr/>
        </p:nvSpPr>
        <p:spPr>
          <a:xfrm rot="2700000">
            <a:off x="2326444" y="500635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十字箭头 42"/>
          <p:cNvSpPr/>
          <p:nvPr/>
        </p:nvSpPr>
        <p:spPr>
          <a:xfrm rot="2700000">
            <a:off x="1799496" y="506323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十字箭头 43"/>
          <p:cNvSpPr/>
          <p:nvPr/>
        </p:nvSpPr>
        <p:spPr>
          <a:xfrm rot="2700000">
            <a:off x="1236860" y="452831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十字箭头 44"/>
          <p:cNvSpPr/>
          <p:nvPr/>
        </p:nvSpPr>
        <p:spPr>
          <a:xfrm rot="2700000">
            <a:off x="2926557" y="449810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/>
          <p:cNvCxnSpPr/>
          <p:nvPr/>
        </p:nvCxnSpPr>
        <p:spPr>
          <a:xfrm>
            <a:off x="1550153" y="5402116"/>
            <a:ext cx="0" cy="4776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3312719" y="5402116"/>
            <a:ext cx="0" cy="4776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1550153" y="5840072"/>
            <a:ext cx="176256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1075215" y="4933459"/>
            <a:ext cx="0" cy="4776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683568" y="4933459"/>
            <a:ext cx="51593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1055561" y="5455669"/>
            <a:ext cx="51593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十字箭头 52"/>
          <p:cNvSpPr/>
          <p:nvPr/>
        </p:nvSpPr>
        <p:spPr>
          <a:xfrm rot="2700000">
            <a:off x="1258201" y="234888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9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49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54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593033" y="6189995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745047" y="177422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035521" y="676873"/>
            <a:ext cx="0" cy="92087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1035521" y="1585938"/>
            <a:ext cx="116021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819497" y="244825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2195736" y="1597745"/>
            <a:ext cx="0" cy="103916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187649" y="2625105"/>
            <a:ext cx="101619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3203848" y="2636912"/>
            <a:ext cx="0" cy="103916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3203848" y="3670285"/>
            <a:ext cx="101619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4220047" y="3682092"/>
            <a:ext cx="0" cy="103916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539552" y="4705369"/>
            <a:ext cx="368049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559074" y="1048348"/>
            <a:ext cx="0" cy="367291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559074" y="1048348"/>
            <a:ext cx="101619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1570734" y="1048348"/>
            <a:ext cx="0" cy="103916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1545281" y="2105521"/>
            <a:ext cx="116021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2705496" y="2117328"/>
            <a:ext cx="0" cy="103916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2691705" y="3138894"/>
            <a:ext cx="109168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3783385" y="3156495"/>
            <a:ext cx="0" cy="303350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十字箭头 38"/>
          <p:cNvSpPr/>
          <p:nvPr/>
        </p:nvSpPr>
        <p:spPr>
          <a:xfrm rot="2700000">
            <a:off x="1302335" y="229625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十字箭头 39"/>
          <p:cNvSpPr/>
          <p:nvPr/>
        </p:nvSpPr>
        <p:spPr>
          <a:xfrm rot="2700000">
            <a:off x="1874356" y="284320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十字箭头 40"/>
          <p:cNvSpPr/>
          <p:nvPr/>
        </p:nvSpPr>
        <p:spPr>
          <a:xfrm rot="2700000">
            <a:off x="2392203" y="335699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十字箭头 41"/>
          <p:cNvSpPr/>
          <p:nvPr/>
        </p:nvSpPr>
        <p:spPr>
          <a:xfrm rot="2700000">
            <a:off x="2924252" y="391688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十字箭头 42"/>
          <p:cNvSpPr/>
          <p:nvPr/>
        </p:nvSpPr>
        <p:spPr>
          <a:xfrm rot="2700000">
            <a:off x="1812095" y="341080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十字箭头 43"/>
          <p:cNvSpPr/>
          <p:nvPr/>
        </p:nvSpPr>
        <p:spPr>
          <a:xfrm rot="2700000">
            <a:off x="2325507" y="391689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十字箭头 46"/>
          <p:cNvSpPr/>
          <p:nvPr/>
        </p:nvSpPr>
        <p:spPr>
          <a:xfrm rot="2700000">
            <a:off x="1257441" y="291392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十字箭头 47"/>
          <p:cNvSpPr/>
          <p:nvPr/>
        </p:nvSpPr>
        <p:spPr>
          <a:xfrm rot="2700000">
            <a:off x="753879" y="227948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1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50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53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887215" y="260648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245387" y="187008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123728" y="620687"/>
            <a:ext cx="0" cy="252529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39552" y="3145981"/>
            <a:ext cx="158417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39552" y="3104345"/>
            <a:ext cx="0" cy="73521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39552" y="3839562"/>
            <a:ext cx="158417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118618" y="5877272"/>
            <a:ext cx="0" cy="57606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699792" y="3850074"/>
            <a:ext cx="158417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699792" y="3177287"/>
            <a:ext cx="158417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4294882" y="3145981"/>
            <a:ext cx="0" cy="73521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2699792" y="5877272"/>
            <a:ext cx="0" cy="57606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2694682" y="616300"/>
            <a:ext cx="0" cy="256098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1115616" y="6453336"/>
            <a:ext cx="100811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1115616" y="1556792"/>
            <a:ext cx="0" cy="489654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115616" y="1556792"/>
            <a:ext cx="266429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3779912" y="1524441"/>
            <a:ext cx="0" cy="492889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2771800" y="6453336"/>
            <a:ext cx="100811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2727821" y="3810148"/>
            <a:ext cx="0" cy="48294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2103239" y="3810148"/>
            <a:ext cx="0" cy="48294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3260477" y="4293096"/>
            <a:ext cx="0" cy="158417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1619672" y="4263355"/>
            <a:ext cx="0" cy="158417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1655676" y="4312845"/>
            <a:ext cx="44756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1619672" y="5816976"/>
            <a:ext cx="44756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2727821" y="5864948"/>
            <a:ext cx="44756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2771800" y="4319918"/>
            <a:ext cx="44756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十字箭头 51"/>
          <p:cNvSpPr/>
          <p:nvPr/>
        </p:nvSpPr>
        <p:spPr>
          <a:xfrm rot="2700000">
            <a:off x="1245386" y="238962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十字箭头 52"/>
          <p:cNvSpPr/>
          <p:nvPr/>
        </p:nvSpPr>
        <p:spPr>
          <a:xfrm rot="2700000">
            <a:off x="1810435" y="444968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十字箭头 53"/>
          <p:cNvSpPr/>
          <p:nvPr/>
        </p:nvSpPr>
        <p:spPr>
          <a:xfrm rot="2700000">
            <a:off x="2414528" y="447477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十字箭头 54"/>
          <p:cNvSpPr/>
          <p:nvPr/>
        </p:nvSpPr>
        <p:spPr>
          <a:xfrm rot="2700000">
            <a:off x="2381388" y="506062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十字箭头 55"/>
          <p:cNvSpPr/>
          <p:nvPr/>
        </p:nvSpPr>
        <p:spPr>
          <a:xfrm rot="2700000">
            <a:off x="1847642" y="506061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十字箭头 56"/>
          <p:cNvSpPr/>
          <p:nvPr/>
        </p:nvSpPr>
        <p:spPr>
          <a:xfrm rot="2700000">
            <a:off x="2947185" y="231495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十字箭头 57"/>
          <p:cNvSpPr/>
          <p:nvPr/>
        </p:nvSpPr>
        <p:spPr>
          <a:xfrm rot="2700000">
            <a:off x="2962562" y="186943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2483768" y="219151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1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51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067944" y="203834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3466944" y="231314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>
            <a:endCxn id="12" idx="0"/>
          </p:cNvCxnSpPr>
          <p:nvPr/>
        </p:nvCxnSpPr>
        <p:spPr>
          <a:xfrm>
            <a:off x="4283968" y="657784"/>
            <a:ext cx="0" cy="549956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7236296" y="2978763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4067944" y="6157353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十字箭头 12"/>
          <p:cNvSpPr/>
          <p:nvPr/>
        </p:nvSpPr>
        <p:spPr>
          <a:xfrm rot="2700000">
            <a:off x="3407574" y="335699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箭头 13"/>
          <p:cNvSpPr/>
          <p:nvPr/>
        </p:nvSpPr>
        <p:spPr>
          <a:xfrm rot="2700000">
            <a:off x="3405630" y="449810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十字箭头 14"/>
          <p:cNvSpPr/>
          <p:nvPr/>
        </p:nvSpPr>
        <p:spPr>
          <a:xfrm rot="2700000">
            <a:off x="2988264" y="178437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十字箭头 16"/>
          <p:cNvSpPr/>
          <p:nvPr/>
        </p:nvSpPr>
        <p:spPr>
          <a:xfrm rot="2700000">
            <a:off x="2928894" y="282822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十字箭头 18"/>
          <p:cNvSpPr/>
          <p:nvPr/>
        </p:nvSpPr>
        <p:spPr>
          <a:xfrm rot="2700000">
            <a:off x="2926950" y="396933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十字箭头 20"/>
          <p:cNvSpPr/>
          <p:nvPr/>
        </p:nvSpPr>
        <p:spPr>
          <a:xfrm rot="2700000">
            <a:off x="3431327" y="126535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十字箭头 21"/>
          <p:cNvSpPr/>
          <p:nvPr/>
        </p:nvSpPr>
        <p:spPr>
          <a:xfrm rot="2700000">
            <a:off x="2911739" y="490911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9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52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Buff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塔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3528" y="29752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871428" y="389405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195736" y="513546"/>
            <a:ext cx="0" cy="212336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755576" y="513546"/>
            <a:ext cx="144016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4067944" y="747233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2627784" y="963257"/>
            <a:ext cx="144016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2662211" y="963257"/>
            <a:ext cx="0" cy="167365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46531" y="2636912"/>
            <a:ext cx="174920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627784" y="2636912"/>
            <a:ext cx="115396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526478" y="2608602"/>
            <a:ext cx="0" cy="322034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781748" y="2636912"/>
            <a:ext cx="0" cy="315856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594927" y="5828947"/>
            <a:ext cx="3186821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十字箭头 28"/>
          <p:cNvSpPr/>
          <p:nvPr/>
        </p:nvSpPr>
        <p:spPr>
          <a:xfrm rot="2700000">
            <a:off x="719300" y="277137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十字箭头 29"/>
          <p:cNvSpPr/>
          <p:nvPr/>
        </p:nvSpPr>
        <p:spPr>
          <a:xfrm rot="2700000">
            <a:off x="3025391" y="286350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十字箭头 30"/>
          <p:cNvSpPr/>
          <p:nvPr/>
        </p:nvSpPr>
        <p:spPr>
          <a:xfrm rot="2700000">
            <a:off x="2901570" y="494116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十字箭头 31"/>
          <p:cNvSpPr/>
          <p:nvPr/>
        </p:nvSpPr>
        <p:spPr>
          <a:xfrm rot="2700000">
            <a:off x="724698" y="504380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9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53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3528" y="30288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669322" y="448739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355976" y="491241"/>
            <a:ext cx="0" cy="48737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755576" y="518906"/>
            <a:ext cx="360040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39552" y="1005559"/>
            <a:ext cx="381642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39552" y="4221088"/>
            <a:ext cx="381642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539552" y="3733710"/>
            <a:ext cx="381642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539552" y="978619"/>
            <a:ext cx="0" cy="269166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39552" y="4221088"/>
            <a:ext cx="0" cy="206674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椭圆 20"/>
          <p:cNvSpPr/>
          <p:nvPr/>
        </p:nvSpPr>
        <p:spPr>
          <a:xfrm>
            <a:off x="323528" y="6237008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十字箭头 21"/>
          <p:cNvSpPr/>
          <p:nvPr/>
        </p:nvSpPr>
        <p:spPr>
          <a:xfrm rot="2700000">
            <a:off x="671241" y="187008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十字箭头 22"/>
          <p:cNvSpPr/>
          <p:nvPr/>
        </p:nvSpPr>
        <p:spPr>
          <a:xfrm rot="2700000">
            <a:off x="671242" y="243732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十字箭头 23"/>
          <p:cNvSpPr/>
          <p:nvPr/>
        </p:nvSpPr>
        <p:spPr>
          <a:xfrm rot="2700000">
            <a:off x="669321" y="125774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十字箭头 24"/>
          <p:cNvSpPr/>
          <p:nvPr/>
        </p:nvSpPr>
        <p:spPr>
          <a:xfrm rot="2700000">
            <a:off x="813338" y="294191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十字箭头 25"/>
          <p:cNvSpPr/>
          <p:nvPr/>
        </p:nvSpPr>
        <p:spPr>
          <a:xfrm rot="2700000">
            <a:off x="1311469" y="294191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十字箭头 26"/>
          <p:cNvSpPr/>
          <p:nvPr/>
        </p:nvSpPr>
        <p:spPr>
          <a:xfrm rot="2700000">
            <a:off x="1240183" y="241631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十字箭头 27"/>
          <p:cNvSpPr/>
          <p:nvPr/>
        </p:nvSpPr>
        <p:spPr>
          <a:xfrm rot="2700000">
            <a:off x="1240184" y="182476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十字箭头 28"/>
          <p:cNvSpPr/>
          <p:nvPr/>
        </p:nvSpPr>
        <p:spPr>
          <a:xfrm rot="2700000">
            <a:off x="1256401" y="129553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十字箭头 29"/>
          <p:cNvSpPr/>
          <p:nvPr/>
        </p:nvSpPr>
        <p:spPr>
          <a:xfrm rot="2700000">
            <a:off x="1309537" y="448680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4354264" y="3733710"/>
            <a:ext cx="0" cy="48737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131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54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943708" y="28411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295042" y="230243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123728" y="5820401"/>
            <a:ext cx="0" cy="5659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2123728" y="6381328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771800" y="5847142"/>
            <a:ext cx="0" cy="5659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203848" y="5281202"/>
            <a:ext cx="0" cy="5659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619672" y="5281202"/>
            <a:ext cx="0" cy="5659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1619672" y="5820401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759249" y="5281202"/>
            <a:ext cx="43204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123728" y="4236225"/>
            <a:ext cx="0" cy="101823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771800" y="4247173"/>
            <a:ext cx="0" cy="103402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2771800" y="5858090"/>
            <a:ext cx="43204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1648855" y="5254461"/>
            <a:ext cx="61888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3203848" y="4209484"/>
            <a:ext cx="0" cy="5659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203848" y="4770411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3851920" y="4236225"/>
            <a:ext cx="0" cy="5659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4283968" y="3670285"/>
            <a:ext cx="0" cy="5659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2699792" y="4209484"/>
            <a:ext cx="49150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3839369" y="3670285"/>
            <a:ext cx="43204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3203848" y="3077604"/>
            <a:ext cx="0" cy="5659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3851920" y="3104345"/>
            <a:ext cx="0" cy="5659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3851920" y="4247173"/>
            <a:ext cx="43204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2728975" y="3643544"/>
            <a:ext cx="61888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1043608" y="4236225"/>
            <a:ext cx="0" cy="5659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1043608" y="4797152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1691680" y="4262966"/>
            <a:ext cx="0" cy="5659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539552" y="4236225"/>
            <a:ext cx="49150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1679129" y="3697026"/>
            <a:ext cx="43204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1043608" y="3104345"/>
            <a:ext cx="0" cy="5659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1691680" y="3131086"/>
            <a:ext cx="0" cy="5659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1691680" y="4273914"/>
            <a:ext cx="43204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568735" y="3670285"/>
            <a:ext cx="61888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568735" y="3643544"/>
            <a:ext cx="0" cy="5659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1000783" y="3131086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3191297" y="3049318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2123728" y="716160"/>
            <a:ext cx="0" cy="296968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椭圆 56"/>
          <p:cNvSpPr/>
          <p:nvPr/>
        </p:nvSpPr>
        <p:spPr>
          <a:xfrm>
            <a:off x="2471545" y="28411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/>
          <p:cNvCxnSpPr/>
          <p:nvPr/>
        </p:nvCxnSpPr>
        <p:spPr>
          <a:xfrm>
            <a:off x="2759249" y="673857"/>
            <a:ext cx="0" cy="296968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0" name="十字箭头 59"/>
          <p:cNvSpPr/>
          <p:nvPr/>
        </p:nvSpPr>
        <p:spPr>
          <a:xfrm rot="2700000">
            <a:off x="2858746" y="230243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十字箭头 60"/>
          <p:cNvSpPr/>
          <p:nvPr/>
        </p:nvSpPr>
        <p:spPr>
          <a:xfrm rot="2700000">
            <a:off x="3981690" y="281779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十字箭头 61"/>
          <p:cNvSpPr/>
          <p:nvPr/>
        </p:nvSpPr>
        <p:spPr>
          <a:xfrm rot="2700000">
            <a:off x="3981691" y="449839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十字箭头 62"/>
          <p:cNvSpPr/>
          <p:nvPr/>
        </p:nvSpPr>
        <p:spPr>
          <a:xfrm rot="2700000">
            <a:off x="2878004" y="608708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十字箭头 63"/>
          <p:cNvSpPr/>
          <p:nvPr/>
        </p:nvSpPr>
        <p:spPr>
          <a:xfrm rot="2700000">
            <a:off x="1306379" y="608708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十字箭头 64"/>
          <p:cNvSpPr/>
          <p:nvPr/>
        </p:nvSpPr>
        <p:spPr>
          <a:xfrm rot="2700000">
            <a:off x="249611" y="451561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十字箭头 65"/>
          <p:cNvSpPr/>
          <p:nvPr/>
        </p:nvSpPr>
        <p:spPr>
          <a:xfrm rot="2700000">
            <a:off x="226260" y="285834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1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55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十字箭头 15"/>
          <p:cNvSpPr/>
          <p:nvPr/>
        </p:nvSpPr>
        <p:spPr>
          <a:xfrm rot="2700000">
            <a:off x="1262051" y="607905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043608" y="476672"/>
            <a:ext cx="0" cy="547260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1619672" y="1106930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1619672" y="1050542"/>
            <a:ext cx="0" cy="490093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123728" y="1050542"/>
            <a:ext cx="0" cy="490093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275856" y="1050542"/>
            <a:ext cx="0" cy="490093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699792" y="1050542"/>
            <a:ext cx="0" cy="490093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779912" y="1048348"/>
            <a:ext cx="0" cy="490093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719572" y="476672"/>
            <a:ext cx="32403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971600" y="5972724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2051720" y="5972724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262468" y="5935541"/>
            <a:ext cx="51744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699792" y="1050542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779912" y="1053949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4258796" y="1071792"/>
            <a:ext cx="0" cy="521604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椭圆 26"/>
          <p:cNvSpPr/>
          <p:nvPr/>
        </p:nvSpPr>
        <p:spPr>
          <a:xfrm>
            <a:off x="287524" y="328231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4042772" y="6230095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十字箭头 28"/>
          <p:cNvSpPr/>
          <p:nvPr/>
        </p:nvSpPr>
        <p:spPr>
          <a:xfrm rot="2700000">
            <a:off x="2386498" y="608124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十字箭头 29"/>
          <p:cNvSpPr/>
          <p:nvPr/>
        </p:nvSpPr>
        <p:spPr>
          <a:xfrm rot="2700000">
            <a:off x="3468067" y="607905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十字箭头 30"/>
          <p:cNvSpPr/>
          <p:nvPr/>
        </p:nvSpPr>
        <p:spPr>
          <a:xfrm rot="2700000">
            <a:off x="3970674" y="12977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十字箭头 31"/>
          <p:cNvSpPr/>
          <p:nvPr/>
        </p:nvSpPr>
        <p:spPr>
          <a:xfrm rot="2700000">
            <a:off x="2949174" y="16337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十字箭头 32"/>
          <p:cNvSpPr/>
          <p:nvPr/>
        </p:nvSpPr>
        <p:spPr>
          <a:xfrm rot="2700000">
            <a:off x="1810435" y="12977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十字箭头 33"/>
          <p:cNvSpPr/>
          <p:nvPr/>
        </p:nvSpPr>
        <p:spPr>
          <a:xfrm rot="2700000">
            <a:off x="215243" y="606531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02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56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42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09984" y="252928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2316120" y="233937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106230" y="476659"/>
            <a:ext cx="0" cy="590466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1089375" y="6381328"/>
            <a:ext cx="108012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186350" y="1052736"/>
            <a:ext cx="0" cy="532859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186350" y="1052736"/>
            <a:ext cx="108012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203848" y="1052736"/>
            <a:ext cx="0" cy="532859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273383" y="5313358"/>
            <a:ext cx="0" cy="106797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526008" y="2183378"/>
            <a:ext cx="375849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611560" y="5313358"/>
            <a:ext cx="366182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611560" y="4221088"/>
            <a:ext cx="366182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611560" y="3140968"/>
            <a:ext cx="366182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203848" y="6381328"/>
            <a:ext cx="106953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526008" y="4245388"/>
            <a:ext cx="0" cy="106797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526008" y="2072998"/>
            <a:ext cx="0" cy="106797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4281700" y="3153118"/>
            <a:ext cx="0" cy="106797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4284503" y="486407"/>
            <a:ext cx="0" cy="169697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椭圆 49"/>
          <p:cNvSpPr/>
          <p:nvPr/>
        </p:nvSpPr>
        <p:spPr>
          <a:xfrm>
            <a:off x="3531652" y="260635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/>
          <p:cNvCxnSpPr/>
          <p:nvPr/>
        </p:nvCxnSpPr>
        <p:spPr>
          <a:xfrm>
            <a:off x="742032" y="476659"/>
            <a:ext cx="36419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3" name="十字箭头 62"/>
          <p:cNvSpPr/>
          <p:nvPr/>
        </p:nvSpPr>
        <p:spPr>
          <a:xfrm rot="2700000">
            <a:off x="3512111" y="340373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十字箭头 63"/>
          <p:cNvSpPr/>
          <p:nvPr/>
        </p:nvSpPr>
        <p:spPr>
          <a:xfrm rot="2700000">
            <a:off x="1309767" y="555350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十字箭头 64"/>
          <p:cNvSpPr/>
          <p:nvPr/>
        </p:nvSpPr>
        <p:spPr>
          <a:xfrm rot="2700000">
            <a:off x="3434383" y="555350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十字箭头 65"/>
          <p:cNvSpPr/>
          <p:nvPr/>
        </p:nvSpPr>
        <p:spPr>
          <a:xfrm rot="2700000">
            <a:off x="1309766" y="340373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十字箭头 66"/>
          <p:cNvSpPr/>
          <p:nvPr/>
        </p:nvSpPr>
        <p:spPr>
          <a:xfrm rot="2700000">
            <a:off x="2344752" y="449810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十字箭头 30"/>
          <p:cNvSpPr/>
          <p:nvPr/>
        </p:nvSpPr>
        <p:spPr>
          <a:xfrm rot="2700000">
            <a:off x="3396240" y="125528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十字箭头 31"/>
          <p:cNvSpPr/>
          <p:nvPr/>
        </p:nvSpPr>
        <p:spPr>
          <a:xfrm rot="2700000">
            <a:off x="1316142" y="125528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3963700" y="486407"/>
            <a:ext cx="30968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409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04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3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减速 解锁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穿透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36096" y="591980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37  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太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过简单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762328" y="115242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305073" y="389053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475165" y="620687"/>
            <a:ext cx="0" cy="304076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20727" y="3661450"/>
            <a:ext cx="3863241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椭圆 13"/>
          <p:cNvSpPr/>
          <p:nvPr/>
        </p:nvSpPr>
        <p:spPr>
          <a:xfrm>
            <a:off x="311207" y="188639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28203" y="621219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4283968" y="3661450"/>
            <a:ext cx="0" cy="108475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444227" y="4646891"/>
            <a:ext cx="0" cy="156530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20727" y="4762634"/>
            <a:ext cx="3863241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十字箭头 21"/>
          <p:cNvSpPr/>
          <p:nvPr/>
        </p:nvSpPr>
        <p:spPr>
          <a:xfrm rot="2700000">
            <a:off x="2829561" y="389053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十字箭头 22"/>
          <p:cNvSpPr/>
          <p:nvPr/>
        </p:nvSpPr>
        <p:spPr>
          <a:xfrm rot="2700000">
            <a:off x="2386497" y="389053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十字箭头 23"/>
          <p:cNvSpPr/>
          <p:nvPr/>
        </p:nvSpPr>
        <p:spPr>
          <a:xfrm rot="2700000">
            <a:off x="1823451" y="392647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86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57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27584" y="29752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173378" y="607905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043608" y="712944"/>
            <a:ext cx="0" cy="574039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39552" y="6446011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39552" y="5877272"/>
            <a:ext cx="381642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779912" y="1196752"/>
            <a:ext cx="0" cy="525658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539552" y="5877272"/>
            <a:ext cx="0" cy="57606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355976" y="5869947"/>
            <a:ext cx="0" cy="57606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3779912" y="6469972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椭圆 21"/>
          <p:cNvSpPr/>
          <p:nvPr/>
        </p:nvSpPr>
        <p:spPr>
          <a:xfrm>
            <a:off x="3563888" y="764704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十字箭头 22"/>
          <p:cNvSpPr/>
          <p:nvPr/>
        </p:nvSpPr>
        <p:spPr>
          <a:xfrm rot="2700000">
            <a:off x="1821450" y="610164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十字箭头 23"/>
          <p:cNvSpPr/>
          <p:nvPr/>
        </p:nvSpPr>
        <p:spPr>
          <a:xfrm rot="2700000">
            <a:off x="2397514" y="607059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十字箭头 24"/>
          <p:cNvSpPr/>
          <p:nvPr/>
        </p:nvSpPr>
        <p:spPr>
          <a:xfrm rot="2700000">
            <a:off x="1821449" y="395132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十字箭头 25"/>
          <p:cNvSpPr/>
          <p:nvPr/>
        </p:nvSpPr>
        <p:spPr>
          <a:xfrm rot="2700000">
            <a:off x="2397513" y="335699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十字箭头 26"/>
          <p:cNvSpPr/>
          <p:nvPr/>
        </p:nvSpPr>
        <p:spPr>
          <a:xfrm rot="2700000">
            <a:off x="1821451" y="288375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十字箭头 27"/>
          <p:cNvSpPr/>
          <p:nvPr/>
        </p:nvSpPr>
        <p:spPr>
          <a:xfrm rot="2700000">
            <a:off x="2397512" y="440531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十字箭头 28"/>
          <p:cNvSpPr/>
          <p:nvPr/>
        </p:nvSpPr>
        <p:spPr>
          <a:xfrm rot="2700000">
            <a:off x="2940440" y="608488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1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58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51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3528" y="269280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828571" y="182246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113275" y="518208"/>
            <a:ext cx="16822" cy="101903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1647309" y="1537239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647309" y="1537239"/>
            <a:ext cx="0" cy="216157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1605422" y="6475464"/>
            <a:ext cx="159842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3231485" y="1559367"/>
            <a:ext cx="0" cy="213944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2727429" y="485304"/>
            <a:ext cx="1268507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椭圆 22"/>
          <p:cNvSpPr/>
          <p:nvPr/>
        </p:nvSpPr>
        <p:spPr>
          <a:xfrm>
            <a:off x="3995936" y="269280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2716429" y="485304"/>
            <a:ext cx="17366" cy="105193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十字箭头 24"/>
          <p:cNvSpPr/>
          <p:nvPr/>
        </p:nvSpPr>
        <p:spPr>
          <a:xfrm rot="2700000">
            <a:off x="2413588" y="181013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十字箭头 25"/>
          <p:cNvSpPr/>
          <p:nvPr/>
        </p:nvSpPr>
        <p:spPr>
          <a:xfrm rot="2700000">
            <a:off x="1828570" y="286553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十字箭头 26"/>
          <p:cNvSpPr/>
          <p:nvPr/>
        </p:nvSpPr>
        <p:spPr>
          <a:xfrm rot="2700000">
            <a:off x="2429040" y="286553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十字箭头 27"/>
          <p:cNvSpPr/>
          <p:nvPr/>
        </p:nvSpPr>
        <p:spPr>
          <a:xfrm rot="2700000">
            <a:off x="2357379" y="551235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十字箭头 28"/>
          <p:cNvSpPr/>
          <p:nvPr/>
        </p:nvSpPr>
        <p:spPr>
          <a:xfrm rot="2700000">
            <a:off x="1763183" y="553147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十字箭头 29"/>
          <p:cNvSpPr/>
          <p:nvPr/>
        </p:nvSpPr>
        <p:spPr>
          <a:xfrm rot="2700000">
            <a:off x="1810438" y="451075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十字箭头 30"/>
          <p:cNvSpPr/>
          <p:nvPr/>
        </p:nvSpPr>
        <p:spPr>
          <a:xfrm rot="2700000">
            <a:off x="2385950" y="449810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1633412" y="4342949"/>
            <a:ext cx="0" cy="216157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3203848" y="4354013"/>
            <a:ext cx="0" cy="213944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2726881" y="3698816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2714697" y="4342949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1633412" y="4354013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1600057" y="3698816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2699244" y="3670285"/>
            <a:ext cx="0" cy="68372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2123731" y="3698816"/>
            <a:ext cx="0" cy="68216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755576" y="518208"/>
            <a:ext cx="138189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2681341" y="1559367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131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59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47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3528" y="29752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5061810" y="103330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39552" y="780660"/>
            <a:ext cx="0" cy="77613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39552" y="1556792"/>
            <a:ext cx="266429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203848" y="1619191"/>
            <a:ext cx="0" cy="51781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539552" y="5382340"/>
            <a:ext cx="266429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539552" y="5904597"/>
            <a:ext cx="266429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1104146" y="4739391"/>
            <a:ext cx="317982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131840" y="5423738"/>
            <a:ext cx="0" cy="51781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546448" y="2137001"/>
            <a:ext cx="0" cy="169878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546448" y="4293096"/>
            <a:ext cx="0" cy="103337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546448" y="5877765"/>
            <a:ext cx="0" cy="51781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537062" y="6395575"/>
            <a:ext cx="374690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4283968" y="4739391"/>
            <a:ext cx="0" cy="165618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537062" y="4293096"/>
            <a:ext cx="266429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546448" y="3775286"/>
            <a:ext cx="266429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3198868" y="3775286"/>
            <a:ext cx="0" cy="51781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1104146" y="3140968"/>
            <a:ext cx="0" cy="159842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1104146" y="3165855"/>
            <a:ext cx="314095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245096" y="2636912"/>
            <a:ext cx="0" cy="57606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539552" y="2137001"/>
            <a:ext cx="266429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1580800" y="2643931"/>
            <a:ext cx="266429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1560543" y="1052736"/>
            <a:ext cx="2507401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1637152" y="1168726"/>
            <a:ext cx="0" cy="154433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椭圆 52"/>
          <p:cNvSpPr/>
          <p:nvPr/>
        </p:nvSpPr>
        <p:spPr>
          <a:xfrm>
            <a:off x="4067944" y="83671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十字箭头 53"/>
          <p:cNvSpPr/>
          <p:nvPr/>
        </p:nvSpPr>
        <p:spPr>
          <a:xfrm rot="2700000">
            <a:off x="3488741" y="555350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十字箭头 54"/>
          <p:cNvSpPr/>
          <p:nvPr/>
        </p:nvSpPr>
        <p:spPr>
          <a:xfrm rot="2700000">
            <a:off x="3488742" y="501317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十字箭头 57"/>
          <p:cNvSpPr/>
          <p:nvPr/>
        </p:nvSpPr>
        <p:spPr>
          <a:xfrm rot="2700000">
            <a:off x="726849" y="233063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十字箭头 58"/>
          <p:cNvSpPr/>
          <p:nvPr/>
        </p:nvSpPr>
        <p:spPr>
          <a:xfrm rot="2700000">
            <a:off x="3473177" y="395938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十字箭头 59"/>
          <p:cNvSpPr/>
          <p:nvPr/>
        </p:nvSpPr>
        <p:spPr>
          <a:xfrm rot="2700000">
            <a:off x="3473177" y="346199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十字箭头 62"/>
          <p:cNvSpPr/>
          <p:nvPr/>
        </p:nvSpPr>
        <p:spPr>
          <a:xfrm rot="2700000">
            <a:off x="3488740" y="174261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十字箭头 63"/>
          <p:cNvSpPr/>
          <p:nvPr/>
        </p:nvSpPr>
        <p:spPr>
          <a:xfrm rot="2700000">
            <a:off x="3488740" y="124522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1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60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09811" y="6141109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3486090" y="69425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283968" y="513546"/>
            <a:ext cx="0" cy="113188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827584" y="520509"/>
            <a:ext cx="345638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611560" y="1645426"/>
            <a:ext cx="367240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609278" y="1617438"/>
            <a:ext cx="0" cy="370468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623565" y="5322123"/>
            <a:ext cx="367240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283968" y="5254461"/>
            <a:ext cx="0" cy="113188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623565" y="6386341"/>
            <a:ext cx="366040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椭圆 23"/>
          <p:cNvSpPr/>
          <p:nvPr/>
        </p:nvSpPr>
        <p:spPr>
          <a:xfrm>
            <a:off x="309811" y="29752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十字箭头 24"/>
          <p:cNvSpPr/>
          <p:nvPr/>
        </p:nvSpPr>
        <p:spPr>
          <a:xfrm rot="2700000">
            <a:off x="1875179" y="400329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十字箭头 25"/>
          <p:cNvSpPr/>
          <p:nvPr/>
        </p:nvSpPr>
        <p:spPr>
          <a:xfrm rot="2700000">
            <a:off x="1875178" y="235601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十字箭头 26"/>
          <p:cNvSpPr/>
          <p:nvPr/>
        </p:nvSpPr>
        <p:spPr>
          <a:xfrm rot="2700000">
            <a:off x="2359118" y="177519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十字箭头 27"/>
          <p:cNvSpPr/>
          <p:nvPr/>
        </p:nvSpPr>
        <p:spPr>
          <a:xfrm rot="2700000">
            <a:off x="1227105" y="294501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十字箭头 28"/>
          <p:cNvSpPr/>
          <p:nvPr/>
        </p:nvSpPr>
        <p:spPr>
          <a:xfrm rot="2700000">
            <a:off x="1224824" y="341741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十字箭头 29"/>
          <p:cNvSpPr/>
          <p:nvPr/>
        </p:nvSpPr>
        <p:spPr>
          <a:xfrm rot="2700000">
            <a:off x="2359117" y="448548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十字箭头 30"/>
          <p:cNvSpPr/>
          <p:nvPr/>
        </p:nvSpPr>
        <p:spPr>
          <a:xfrm rot="2700000">
            <a:off x="3472448" y="555350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1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710305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04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0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3528" y="29752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835424" y="130418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39552" y="712944"/>
            <a:ext cx="0" cy="509232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39552" y="5805264"/>
            <a:ext cx="374441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4283968" y="513546"/>
            <a:ext cx="0" cy="530834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043608" y="560947"/>
            <a:ext cx="324036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1084188" y="513546"/>
            <a:ext cx="0" cy="586778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043608" y="6381328"/>
            <a:ext cx="309634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椭圆 18"/>
          <p:cNvSpPr/>
          <p:nvPr/>
        </p:nvSpPr>
        <p:spPr>
          <a:xfrm>
            <a:off x="4067944" y="6165304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十字箭头 20"/>
          <p:cNvSpPr/>
          <p:nvPr/>
        </p:nvSpPr>
        <p:spPr>
          <a:xfrm rot="2700000">
            <a:off x="1883876" y="176541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十字箭头 21"/>
          <p:cNvSpPr/>
          <p:nvPr/>
        </p:nvSpPr>
        <p:spPr>
          <a:xfrm rot="2700000">
            <a:off x="2350495" y="129691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十字箭头 22"/>
          <p:cNvSpPr/>
          <p:nvPr/>
        </p:nvSpPr>
        <p:spPr>
          <a:xfrm rot="2700000">
            <a:off x="2901570" y="129691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十字箭头 23"/>
          <p:cNvSpPr/>
          <p:nvPr/>
        </p:nvSpPr>
        <p:spPr>
          <a:xfrm rot="2700000">
            <a:off x="2858883" y="178970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十字箭头 24"/>
          <p:cNvSpPr/>
          <p:nvPr/>
        </p:nvSpPr>
        <p:spPr>
          <a:xfrm rot="2700000">
            <a:off x="1778450" y="396933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十字箭头 25"/>
          <p:cNvSpPr/>
          <p:nvPr/>
        </p:nvSpPr>
        <p:spPr>
          <a:xfrm rot="2700000">
            <a:off x="2901571" y="396933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十字箭头 26"/>
          <p:cNvSpPr/>
          <p:nvPr/>
        </p:nvSpPr>
        <p:spPr>
          <a:xfrm rot="2700000">
            <a:off x="2350496" y="449810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十字箭头 27"/>
          <p:cNvSpPr/>
          <p:nvPr/>
        </p:nvSpPr>
        <p:spPr>
          <a:xfrm rot="2700000">
            <a:off x="1835425" y="450890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十字箭头 28"/>
          <p:cNvSpPr/>
          <p:nvPr/>
        </p:nvSpPr>
        <p:spPr>
          <a:xfrm rot="2700000">
            <a:off x="2921452" y="451970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1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04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0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020272" y="616300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5061810" y="103330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6732240" y="1448161"/>
            <a:ext cx="0" cy="113188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7236296" y="2978763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91502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04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0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020272" y="616300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5061810" y="103330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6732240" y="1448161"/>
            <a:ext cx="0" cy="113188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7236296" y="2978763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91502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04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0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020272" y="616300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5061810" y="103330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6732240" y="1448161"/>
            <a:ext cx="0" cy="113188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7236296" y="2978763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91502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04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0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020272" y="616300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5061810" y="103330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6732240" y="1448161"/>
            <a:ext cx="0" cy="113188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7236296" y="2978763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91502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04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4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穿透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1511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穿透 解锁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毒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较困难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5067880" y="1124744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箭头 9"/>
          <p:cNvSpPr/>
          <p:nvPr/>
        </p:nvSpPr>
        <p:spPr>
          <a:xfrm rot="2700000">
            <a:off x="8086147" y="107362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524328" y="1185737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16200000">
            <a:off x="5588542" y="1124744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10800000">
            <a:off x="6084168" y="1124744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 rot="5400000">
            <a:off x="6633628" y="1140333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十字箭头 14"/>
          <p:cNvSpPr/>
          <p:nvPr/>
        </p:nvSpPr>
        <p:spPr>
          <a:xfrm rot="2700000">
            <a:off x="3981691" y="15919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4051515" y="449810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十字箭头 16"/>
          <p:cNvSpPr/>
          <p:nvPr/>
        </p:nvSpPr>
        <p:spPr>
          <a:xfrm rot="2700000">
            <a:off x="236548" y="396933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十字箭头 17"/>
          <p:cNvSpPr/>
          <p:nvPr/>
        </p:nvSpPr>
        <p:spPr>
          <a:xfrm rot="2700000">
            <a:off x="234595" y="612075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4078960" y="6218020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331864" y="29752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3730125" y="560539"/>
            <a:ext cx="0" cy="56420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763912" y="560539"/>
            <a:ext cx="294399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730125" y="1124743"/>
            <a:ext cx="63468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364808" y="1053581"/>
            <a:ext cx="0" cy="322904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455595" y="4811398"/>
            <a:ext cx="337190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992905" y="6434044"/>
            <a:ext cx="3157947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730125" y="4256485"/>
            <a:ext cx="0" cy="56420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3710088" y="4256485"/>
            <a:ext cx="63468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1012942" y="5901779"/>
            <a:ext cx="0" cy="56420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446570" y="5901779"/>
            <a:ext cx="63468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469120" y="4811398"/>
            <a:ext cx="0" cy="113788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97082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04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0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020272" y="616300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5061810" y="103330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6732240" y="1448161"/>
            <a:ext cx="0" cy="113188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7236296" y="2978763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131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04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5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使用毒塔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510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毒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5067880" y="1124744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箭头 9"/>
          <p:cNvSpPr/>
          <p:nvPr/>
        </p:nvSpPr>
        <p:spPr>
          <a:xfrm rot="2700000">
            <a:off x="8086147" y="107362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07180" y="29752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16200000">
            <a:off x="5588542" y="1124744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10800000">
            <a:off x="6084168" y="1124744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 rot="5400000">
            <a:off x="6633628" y="1140333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十字箭头 14"/>
          <p:cNvSpPr/>
          <p:nvPr/>
        </p:nvSpPr>
        <p:spPr>
          <a:xfrm rot="2700000">
            <a:off x="741330" y="511044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2484089" y="174755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十字箭头 16"/>
          <p:cNvSpPr/>
          <p:nvPr/>
        </p:nvSpPr>
        <p:spPr>
          <a:xfrm rot="2700000">
            <a:off x="3463947" y="174755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十字箭头 17"/>
          <p:cNvSpPr/>
          <p:nvPr/>
        </p:nvSpPr>
        <p:spPr>
          <a:xfrm rot="2700000">
            <a:off x="1821451" y="70349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十字箭头 18"/>
          <p:cNvSpPr/>
          <p:nvPr/>
        </p:nvSpPr>
        <p:spPr>
          <a:xfrm rot="2700000">
            <a:off x="741329" y="66772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553264" y="4370169"/>
            <a:ext cx="0" cy="211349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553266" y="1575728"/>
            <a:ext cx="3700271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553266" y="2571840"/>
            <a:ext cx="3700271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504182" y="3721212"/>
            <a:ext cx="3700271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553266" y="4221088"/>
            <a:ext cx="3700271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611559" y="6436840"/>
            <a:ext cx="3392721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523204" y="764704"/>
            <a:ext cx="0" cy="85308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椭圆 27"/>
          <p:cNvSpPr/>
          <p:nvPr/>
        </p:nvSpPr>
        <p:spPr>
          <a:xfrm>
            <a:off x="4004280" y="6118557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4272244" y="1575728"/>
            <a:ext cx="0" cy="103419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4240502" y="3670285"/>
            <a:ext cx="0" cy="61931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538547" y="2571840"/>
            <a:ext cx="0" cy="103419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97082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04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6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bounce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1511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毒 解锁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狂暴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22</a:t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太过简单</a:t>
            </a:r>
          </a:p>
        </p:txBody>
      </p:sp>
      <p:sp>
        <p:nvSpPr>
          <p:cNvPr id="11" name="椭圆 10"/>
          <p:cNvSpPr/>
          <p:nvPr/>
        </p:nvSpPr>
        <p:spPr>
          <a:xfrm>
            <a:off x="323528" y="188639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2901570" y="68179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39552" y="620687"/>
            <a:ext cx="0" cy="532859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39552" y="5948360"/>
            <a:ext cx="324036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4067944" y="6266565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799202" y="1628800"/>
            <a:ext cx="0" cy="431956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043608" y="1602029"/>
            <a:ext cx="273630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1043608" y="1602029"/>
            <a:ext cx="0" cy="365243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043608" y="5264173"/>
            <a:ext cx="223224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275856" y="2183378"/>
            <a:ext cx="0" cy="307108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1547664" y="2183378"/>
            <a:ext cx="172819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1575823" y="2183378"/>
            <a:ext cx="0" cy="261377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1547664" y="4797152"/>
            <a:ext cx="122413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2771800" y="2708920"/>
            <a:ext cx="0" cy="209897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2159732" y="2716104"/>
            <a:ext cx="65936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2159732" y="2716104"/>
            <a:ext cx="0" cy="376648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接箭头连接符 36"/>
          <p:cNvCxnSpPr>
            <a:endCxn id="12" idx="2"/>
          </p:cNvCxnSpPr>
          <p:nvPr/>
        </p:nvCxnSpPr>
        <p:spPr>
          <a:xfrm>
            <a:off x="2159732" y="6460770"/>
            <a:ext cx="1908212" cy="2181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十字箭头 38"/>
          <p:cNvSpPr/>
          <p:nvPr/>
        </p:nvSpPr>
        <p:spPr>
          <a:xfrm rot="2700000">
            <a:off x="3970675" y="187008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十字箭头 39"/>
          <p:cNvSpPr/>
          <p:nvPr/>
        </p:nvSpPr>
        <p:spPr>
          <a:xfrm rot="2700000">
            <a:off x="1263151" y="68179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十字箭头 40"/>
          <p:cNvSpPr/>
          <p:nvPr/>
        </p:nvSpPr>
        <p:spPr>
          <a:xfrm rot="2700000">
            <a:off x="730315" y="608041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十字箭头 41"/>
          <p:cNvSpPr/>
          <p:nvPr/>
        </p:nvSpPr>
        <p:spPr>
          <a:xfrm rot="2700000">
            <a:off x="3983655" y="509416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39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2006</TotalTime>
  <Words>598</Words>
  <Application>Microsoft Office PowerPoint</Application>
  <PresentationFormat>全屏显示(4:3)</PresentationFormat>
  <Paragraphs>346</Paragraphs>
  <Slides>70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70</vt:i4>
      </vt:variant>
    </vt:vector>
  </HeadingPairs>
  <TitlesOfParts>
    <vt:vector size="7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liao</dc:creator>
  <cp:lastModifiedBy>Liao</cp:lastModifiedBy>
  <cp:revision>315</cp:revision>
  <dcterms:created xsi:type="dcterms:W3CDTF">2015-06-27T13:13:58Z</dcterms:created>
  <dcterms:modified xsi:type="dcterms:W3CDTF">2016-02-27T01:40:27Z</dcterms:modified>
</cp:coreProperties>
</file>