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46" r:id="rId3"/>
    <p:sldId id="257" r:id="rId4"/>
    <p:sldId id="258" r:id="rId5"/>
    <p:sldId id="259" r:id="rId6"/>
    <p:sldId id="325" r:id="rId7"/>
    <p:sldId id="261" r:id="rId8"/>
    <p:sldId id="263" r:id="rId9"/>
    <p:sldId id="327" r:id="rId10"/>
    <p:sldId id="264" r:id="rId11"/>
    <p:sldId id="268" r:id="rId12"/>
    <p:sldId id="265" r:id="rId13"/>
    <p:sldId id="266" r:id="rId14"/>
    <p:sldId id="270" r:id="rId15"/>
    <p:sldId id="271" r:id="rId16"/>
    <p:sldId id="330" r:id="rId17"/>
    <p:sldId id="331" r:id="rId18"/>
    <p:sldId id="278" r:id="rId19"/>
    <p:sldId id="293" r:id="rId20"/>
    <p:sldId id="328" r:id="rId21"/>
    <p:sldId id="332" r:id="rId22"/>
    <p:sldId id="289" r:id="rId23"/>
    <p:sldId id="281" r:id="rId24"/>
    <p:sldId id="334" r:id="rId25"/>
    <p:sldId id="335" r:id="rId26"/>
    <p:sldId id="280" r:id="rId27"/>
    <p:sldId id="279" r:id="rId28"/>
    <p:sldId id="336" r:id="rId29"/>
    <p:sldId id="272" r:id="rId30"/>
    <p:sldId id="324" r:id="rId31"/>
    <p:sldId id="338" r:id="rId32"/>
    <p:sldId id="337" r:id="rId33"/>
    <p:sldId id="285" r:id="rId34"/>
    <p:sldId id="292" r:id="rId35"/>
    <p:sldId id="304" r:id="rId36"/>
    <p:sldId id="286" r:id="rId37"/>
    <p:sldId id="276" r:id="rId38"/>
    <p:sldId id="305" r:id="rId39"/>
    <p:sldId id="296" r:id="rId40"/>
    <p:sldId id="299" r:id="rId41"/>
    <p:sldId id="315" r:id="rId42"/>
    <p:sldId id="300" r:id="rId43"/>
    <p:sldId id="310" r:id="rId44"/>
    <p:sldId id="303" r:id="rId45"/>
    <p:sldId id="329" r:id="rId46"/>
    <p:sldId id="320" r:id="rId47"/>
    <p:sldId id="306" r:id="rId48"/>
    <p:sldId id="340" r:id="rId49"/>
    <p:sldId id="308" r:id="rId50"/>
    <p:sldId id="316" r:id="rId51"/>
    <p:sldId id="294" r:id="rId52"/>
    <p:sldId id="314" r:id="rId53"/>
    <p:sldId id="313" r:id="rId54"/>
    <p:sldId id="297" r:id="rId55"/>
    <p:sldId id="295" r:id="rId56"/>
    <p:sldId id="321" r:id="rId57"/>
    <p:sldId id="317" r:id="rId58"/>
    <p:sldId id="341" r:id="rId59"/>
    <p:sldId id="298" r:id="rId60"/>
    <p:sldId id="318" r:id="rId61"/>
    <p:sldId id="311" r:id="rId62"/>
    <p:sldId id="307" r:id="rId63"/>
    <p:sldId id="319" r:id="rId64"/>
    <p:sldId id="339" r:id="rId65"/>
    <p:sldId id="322" r:id="rId66"/>
    <p:sldId id="342" r:id="rId67"/>
    <p:sldId id="343" r:id="rId68"/>
    <p:sldId id="344" r:id="rId69"/>
    <p:sldId id="345" r:id="rId70"/>
    <p:sldId id="32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5944-E968-4F50-B6F9-99B54B1A136D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77B7-2D39-4483-824F-1A66F4F25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77B7-2D39-4483-824F-1A66F4F25B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789599"/>
              </p:ext>
            </p:extLst>
          </p:nvPr>
        </p:nvGraphicFramePr>
        <p:xfrm>
          <a:off x="251520" y="189360"/>
          <a:ext cx="432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305801"/>
              </p:ext>
            </p:extLst>
          </p:nvPr>
        </p:nvGraphicFramePr>
        <p:xfrm>
          <a:off x="4860032" y="188640"/>
          <a:ext cx="396044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</a:tblGrid>
              <a:tr h="81009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O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 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901570" y="28118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973" y="47667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2244" y="426758"/>
            <a:ext cx="0" cy="22101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十字箭头 16"/>
          <p:cNvSpPr/>
          <p:nvPr/>
        </p:nvSpPr>
        <p:spPr>
          <a:xfrm rot="2700000">
            <a:off x="2441439" y="2878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515888" y="27997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01571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01570" y="17475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91680" y="2636912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99366" y="3682970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56220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45379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4272244" y="3620612"/>
            <a:ext cx="0" cy="26167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23728" y="2081156"/>
            <a:ext cx="0" cy="22014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47664" y="2060848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208115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70326" y="3620612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70326" y="429849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中心攻击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798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2415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6047" y="320994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973578" y="2319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245386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21450" y="39347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6179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500" y="2014101"/>
            <a:ext cx="0" cy="12077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13086" y="2061397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51376" y="210247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491" y="2668708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7692" y="2668708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61239" y="379484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871" y="3209948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53871" y="3256929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13086" y="4269441"/>
            <a:ext cx="0" cy="21182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3086" y="426944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>
            <a:off x="2703544" y="6387709"/>
            <a:ext cx="1364400" cy="79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29935" y="3154671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感受下护甲怪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29655" y="33979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266" y="16887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62614" y="44956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619" y="12286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3366" y="4462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62613" y="12813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1868109" y="33931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09862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4300" y="1072217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8516" y="401476"/>
            <a:ext cx="0" cy="670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5907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47664" y="218337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3032" y="542373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7991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91148" y="525446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516" y="633921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87280" y="650849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47664" y="540690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87652" y="543883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83968" y="4329565"/>
            <a:ext cx="0" cy="110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300" y="4364501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544694" y="216694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84682" y="219887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2062" y="326813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7280" y="316622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2062" y="324481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300064" y="61728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感受下护甲怪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5351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67410" y="5360803"/>
            <a:ext cx="0" cy="92703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54522" y="1572596"/>
            <a:ext cx="32399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十字箭头 45"/>
          <p:cNvSpPr/>
          <p:nvPr/>
        </p:nvSpPr>
        <p:spPr>
          <a:xfrm rot="2700000">
            <a:off x="2380886" y="7504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7635" y="1820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8484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32232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2332233" y="55659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43608" y="5384899"/>
            <a:ext cx="32508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4522" y="476672"/>
            <a:ext cx="209934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43608" y="6453336"/>
            <a:ext cx="21102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14278" y="60618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54522" y="52137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043608" y="545907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153871" y="476672"/>
            <a:ext cx="0" cy="59766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4078425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1663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0562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497687" y="3655038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5594" y="203375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3405626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74133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723897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8464" y="6171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4" y="482028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24488" y="696329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5" y="1138391"/>
            <a:ext cx="0" cy="481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2078" y="3212976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7843" y="3733239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75855" y="5949280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5855" y="1070592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110711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83968" y="4913361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5594" y="3884755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7843" y="218337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1450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9441" y="531904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55576" y="484196"/>
            <a:ext cx="13416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80665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64785" y="5531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296590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29375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783980" y="44981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883" y="4368331"/>
            <a:ext cx="4476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8803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4608" y="5863448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68524" y="6453336"/>
            <a:ext cx="1203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89662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592" y="1022682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>
            <a:off x="2642668" y="1022682"/>
            <a:ext cx="1425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79946" y="5913657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89320" y="4811395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78803" y="4742508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68524" y="4313926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602976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8524" y="594928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9952" y="2236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383595" y="161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03848" y="47472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149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50052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439" y="5880278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450605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439631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1556792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216101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1556792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69600" y="1519313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549349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83577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9552" y="2582684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9552" y="2571710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9552" y="3688871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3955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3688871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474075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4145" y="5374984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34145" y="4774091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4145" y="4763117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4145" y="588027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145" y="6484503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145" y="5880278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94752" y="3753329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58377" y="655655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3383596" y="18013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30951" y="22907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30950" y="38850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502021" y="45185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3399419" y="60212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直线加速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3287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70674" y="1874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37036" y="94385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07904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50851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3232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0540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19672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537" y="1544780"/>
            <a:ext cx="0" cy="3814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90540" y="5931436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2" y="5949280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635355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54836" y="5912788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5902135"/>
            <a:ext cx="0" cy="4514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5517232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96719" y="1471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777246" y="60709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61016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306380" y="50335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246095" y="12790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0880" y="540589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110012" y="5423738"/>
            <a:ext cx="0" cy="5076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1408" y="150108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0540" y="943853"/>
            <a:ext cx="0" cy="51691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267587" y="6628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48115" y="54794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8457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05863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273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380886" y="3373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49442" y="3402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782700" y="28457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6130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9978" y="105273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59978" y="155679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1" y="152181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1" y="202587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62735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2735" y="256490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6181" y="5831780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6181" y="583178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176607" y="532772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76607" y="532772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636300" y="485864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36300" y="485864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79364" y="431961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079364" y="431961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40654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27436" y="4350783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40654" y="4893040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200347" y="491968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00347" y="5422717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69999" y="5422717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669999" y="596358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0654" y="2095179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00347" y="1564481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0347" y="156550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9999" y="106144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69999" y="1024635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18071" y="1061446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8071" y="3806027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00347" y="3715378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00347" y="3169551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200347" y="3248980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950347" y="23289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903684" y="39348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967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031" y="17966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4151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4151" y="3140968"/>
            <a:ext cx="36878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995936" y="614015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47380" y="495702"/>
            <a:ext cx="0" cy="26985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1600" y="467801"/>
            <a:ext cx="32757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8056" y="442415"/>
            <a:ext cx="0" cy="591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8056" y="6354526"/>
            <a:ext cx="27298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07904" y="1052736"/>
            <a:ext cx="0" cy="52350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19672" y="1052736"/>
            <a:ext cx="21133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1052736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52836" y="5977257"/>
            <a:ext cx="17230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71680" y="1628800"/>
            <a:ext cx="0" cy="434845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1628800"/>
            <a:ext cx="1218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23728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45269" y="5423738"/>
            <a:ext cx="21021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11960" y="5423738"/>
            <a:ext cx="0" cy="694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十字箭头 40"/>
          <p:cNvSpPr/>
          <p:nvPr/>
        </p:nvSpPr>
        <p:spPr>
          <a:xfrm rot="2700000">
            <a:off x="2384571" y="238195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349227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2380759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92752" y="4495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22893"/>
              </p:ext>
            </p:extLst>
          </p:nvPr>
        </p:nvGraphicFramePr>
        <p:xfrm>
          <a:off x="1524000" y="1397000"/>
          <a:ext cx="6096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53522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难度太高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清完怪最后干等着一个或几个</a:t>
                      </a:r>
                      <a:r>
                        <a:rPr lang="en-US" altLang="zh-CN" dirty="0" smtClean="0"/>
                        <a:t>BOSS</a:t>
                      </a:r>
                      <a:r>
                        <a:rPr lang="zh-CN" altLang="en-US" dirty="0" smtClean="0"/>
                        <a:t>慢悠悠地走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很早就加满了资源 后半局频频自动锁屏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某几个怪太难杀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某个塔</a:t>
                      </a:r>
                      <a:r>
                        <a:rPr lang="zh-CN" altLang="en-US" baseline="0" dirty="0" smtClean="0"/>
                        <a:t>缺少参与感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其他不爽的感觉（请补充）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5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4814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680195"/>
            <a:ext cx="0" cy="87659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5679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90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590710"/>
            <a:ext cx="0" cy="16222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3212976"/>
            <a:ext cx="23042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3928" y="2564904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3282" y="2564904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18893" y="2564904"/>
            <a:ext cx="0" cy="17281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2636" y="4293096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636" y="3670285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68247" y="3670285"/>
            <a:ext cx="1615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83968" y="3670285"/>
            <a:ext cx="0" cy="2501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十字箭头 31"/>
          <p:cNvSpPr/>
          <p:nvPr/>
        </p:nvSpPr>
        <p:spPr>
          <a:xfrm rot="2700000">
            <a:off x="828165" y="17520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4109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354953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410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3425460" y="39169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481" y="3440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52212"/>
            <a:ext cx="0" cy="55882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63119"/>
            <a:ext cx="266915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882263" y="3465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51620" y="3440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2214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754850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627" y="4197180"/>
            <a:ext cx="5582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932411" y="34658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1270504" y="555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05296" y="4197181"/>
            <a:ext cx="4693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63627" y="4304449"/>
            <a:ext cx="0" cy="534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802640" y="6363119"/>
            <a:ext cx="2267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02640" y="4197180"/>
            <a:ext cx="0" cy="21659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195556" y="4197181"/>
            <a:ext cx="0" cy="2165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676774" y="4830340"/>
            <a:ext cx="159787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80805" y="4230513"/>
            <a:ext cx="0" cy="599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5302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683568" y="3194787"/>
            <a:ext cx="33843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21450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6730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73943" y="3376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7006" y="23162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802323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23561" y="2636912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5682" y="4852475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3623" y="242088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1160" y="657273"/>
            <a:ext cx="0" cy="41395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2633608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7609" y="2554161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662" y="4786409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47652" y="2564615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3747652" y="2633608"/>
            <a:ext cx="315971" cy="3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902364" y="28568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96635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38375" y="3367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84" y="28497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236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45620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90366" y="678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19672" y="48030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27040" y="4684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74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23728" y="258553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9792" y="4804052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1565059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8842" y="367028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552" y="5861098"/>
            <a:ext cx="0" cy="5423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865" y="3670285"/>
            <a:ext cx="15798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1333" y="4755039"/>
            <a:ext cx="210845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333" y="156505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3865" y="2585531"/>
            <a:ext cx="15798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1333" y="5861098"/>
            <a:ext cx="210845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539552" y="6403475"/>
            <a:ext cx="35283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十字箭头 25"/>
          <p:cNvSpPr/>
          <p:nvPr/>
        </p:nvSpPr>
        <p:spPr>
          <a:xfrm rot="2700000">
            <a:off x="690367" y="17941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55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784412" y="50074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3126" y="28694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784411" y="17930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4324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3399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75914" y="2706958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3227221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821450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05685" y="2836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4930" y="28494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59164" y="3401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349321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5576" y="3714498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4918" y="3809093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159" y="47667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2238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29393" y="47667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473" y="43099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88223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55378" y="270364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55378" y="3190980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55378" y="3699818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83968" y="322722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46143" y="433309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457" y="428741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05302" y="656006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1598" y="4375033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45234" y="433309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0070" y="379316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2942084" y="44628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45515" y="18521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901243" y="17427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308305" y="4523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876" y="289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5576" y="513546"/>
            <a:ext cx="2880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69912" y="2689614"/>
            <a:ext cx="4702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47664" y="2636912"/>
            <a:ext cx="17302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307024"/>
            <a:ext cx="37464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4797152"/>
            <a:ext cx="3746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5576" y="6414937"/>
            <a:ext cx="349663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85979" y="4797152"/>
            <a:ext cx="0" cy="16177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428087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3607" y="513546"/>
            <a:ext cx="0" cy="48077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52206" y="2689614"/>
            <a:ext cx="0" cy="16174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十字箭头 36"/>
          <p:cNvSpPr/>
          <p:nvPr/>
        </p:nvSpPr>
        <p:spPr>
          <a:xfrm rot="2700000">
            <a:off x="2397515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2365335" y="29103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847478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747611" y="33870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2636912"/>
            <a:ext cx="0" cy="2707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360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275856" y="2689614"/>
            <a:ext cx="0" cy="26661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779912" y="2689614"/>
            <a:ext cx="0" cy="2692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27786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十字箭头 72"/>
          <p:cNvSpPr/>
          <p:nvPr/>
        </p:nvSpPr>
        <p:spPr>
          <a:xfrm rot="2700000">
            <a:off x="287251" y="34353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0717" y="29249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89589" y="23541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34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2365122" y="22834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77633" y="2354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840577" y="2328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7357" y="23282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2765" y="3140968"/>
            <a:ext cx="359455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2765" y="3766018"/>
            <a:ext cx="35711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343929" y="3194405"/>
            <a:ext cx="0" cy="475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03648" y="2663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00200" y="688216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238647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867247" y="5322791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38647" y="532279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219175" y="4335209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38647" y="4335209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351831" y="3229828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38647" y="3229828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56853" y="2045652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776350" y="1584207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178024" y="20456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178024" y="15842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3219175" y="612279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30524" y="6327666"/>
            <a:ext cx="11512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2361" y="96453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1833" y="1069025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22361" y="153047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9905" y="1559490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7777" y="2518052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7249" y="2495594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7777" y="3623433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52227" y="3623433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2730" y="4807609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2984" y="4807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2984" y="526905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89905" y="5269054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椭圆 46"/>
          <p:cNvSpPr/>
          <p:nvPr/>
        </p:nvSpPr>
        <p:spPr>
          <a:xfrm>
            <a:off x="3022622" y="623301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38646" y="5901120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78596" y="612279"/>
            <a:ext cx="10782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十字箭头 50"/>
          <p:cNvSpPr/>
          <p:nvPr/>
        </p:nvSpPr>
        <p:spPr>
          <a:xfrm rot="2700000">
            <a:off x="787112" y="28275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1869790" y="395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2374547" y="5100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91681" y="33595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4333" y="28506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183083" y="620687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178595" y="4800730"/>
            <a:ext cx="0" cy="10562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2697627" y="1561052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78596" y="2573549"/>
            <a:ext cx="0" cy="1084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183083" y="1600278"/>
            <a:ext cx="5735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681757" y="3686657"/>
            <a:ext cx="0" cy="1114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118845" y="365853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2118845" y="257354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2145798" y="480072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十字箭头 73"/>
          <p:cNvSpPr/>
          <p:nvPr/>
        </p:nvSpPr>
        <p:spPr>
          <a:xfrm rot="2700000">
            <a:off x="1832504" y="1820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箭头 74"/>
          <p:cNvSpPr/>
          <p:nvPr/>
        </p:nvSpPr>
        <p:spPr>
          <a:xfrm rot="2700000">
            <a:off x="2368464" y="6980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0800000">
            <a:off x="2717724" y="5888732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2118845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8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26259" y="12577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07239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98782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35868" y="1108720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5868" y="14847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2184" y="1346600"/>
            <a:ext cx="0" cy="6349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32184" y="2001161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8500" y="2014101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28500" y="256490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027" y="2692896"/>
            <a:ext cx="0" cy="548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51496" y="31950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33575" y="324160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3575" y="361767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29891" y="3670285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29891" y="4221088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51201" y="4221088"/>
            <a:ext cx="0" cy="12026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35896" y="5419667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33575" y="5805264"/>
            <a:ext cx="4023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35896" y="5418134"/>
            <a:ext cx="0" cy="3871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2" idx="0"/>
          </p:cNvCxnSpPr>
          <p:nvPr/>
        </p:nvCxnSpPr>
        <p:spPr>
          <a:xfrm flipH="1">
            <a:off x="3203848" y="5683707"/>
            <a:ext cx="29727" cy="434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882899" y="1212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82898" y="2836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3469851" y="28361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447547" y="45091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580674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提供的两种塔在第一关没有出现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背景色才不爽啊，而且太简单了。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说明也不全，可以每关增加解释一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些小技巧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十字箭头 9"/>
          <p:cNvSpPr/>
          <p:nvPr/>
        </p:nvSpPr>
        <p:spPr>
          <a:xfrm rot="2700000">
            <a:off x="2469522" y="28652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3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113348" y="3452919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528" y="2246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123728" y="3717033"/>
            <a:ext cx="19442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6295" y="696441"/>
            <a:ext cx="0" cy="142217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30161" y="3501008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十字箭头 19"/>
          <p:cNvSpPr/>
          <p:nvPr/>
        </p:nvSpPr>
        <p:spPr>
          <a:xfrm rot="2700000">
            <a:off x="1254553" y="28652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46295" y="2735491"/>
            <a:ext cx="0" cy="1052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98219" y="2733218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98219" y="2111716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274486" y="2111717"/>
            <a:ext cx="0" cy="598013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123728" y="457211"/>
            <a:ext cx="0" cy="33309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74717" y="457210"/>
            <a:ext cx="1349011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2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狙击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964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86499" y="2302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6206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73730" y="63815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2189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552" y="4124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473515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5240381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7351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1521776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426845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9792" y="320908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95736" y="2631440"/>
            <a:ext cx="0" cy="577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7703" y="532521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09358" y="158878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08448" y="2676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33206" y="430045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95736" y="32090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730315" y="17861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66618" y="44752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42300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6" y="23258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3400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58591" y="5537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6365805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51520" y="400506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6295964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5423738"/>
            <a:ext cx="38884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42373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66320" y="546204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55976" y="3212976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99672" y="3212976"/>
            <a:ext cx="0" cy="3183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3568" y="513546"/>
            <a:ext cx="936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77451" y="3209512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85328" y="4221088"/>
            <a:ext cx="37073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十字箭头 30"/>
          <p:cNvSpPr/>
          <p:nvPr/>
        </p:nvSpPr>
        <p:spPr>
          <a:xfrm rot="2700000">
            <a:off x="33946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1094" y="450414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4" y="5531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58590" y="44816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66297" y="447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170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31368" y="282015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5292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670298"/>
            <a:ext cx="30243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4816494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3302724"/>
            <a:ext cx="0" cy="32403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4" y="5916498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7544" y="4816494"/>
            <a:ext cx="0" cy="11000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7350" y="2670298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816494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3788" y="6478518"/>
            <a:ext cx="10441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63788" y="3302724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3968" y="3302724"/>
            <a:ext cx="0" cy="10295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240502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4332322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1331368" y="3432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30315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331367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951548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2872553" y="50886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2872553" y="559954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3527612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0210" y="18101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2636912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39552" y="460906"/>
            <a:ext cx="3744416" cy="2759799"/>
            <a:chOff x="539552" y="460906"/>
            <a:chExt cx="3744416" cy="2759799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3955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123728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547664" y="3194787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47664" y="476672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7664" y="480743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34575" y="460906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9792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69979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99792" y="3220705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4283968" y="2566501"/>
            <a:ext cx="0" cy="17745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932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43503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567439" y="378316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67439" y="3768174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439" y="649721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254350" y="3783940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719567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71956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19567" y="375725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59327" y="3993514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78886" y="18052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78886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90809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811083" y="27666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91307" y="3449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78556" y="29347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25401" y="35262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3640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5051" y="671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1556792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920" y="540705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3431" y="405558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9455" y="4487634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1028" y="533259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6992" y="5423738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2005" y="10754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76992" y="5949280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1075486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92487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412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2255" y="1094682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6660" y="1094682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62005" y="1617713"/>
            <a:ext cx="6219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920" y="1636909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0968" y="1587115"/>
            <a:ext cx="0" cy="9929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8920" y="2580041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6660" y="2580041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86660" y="3122268"/>
            <a:ext cx="11090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95736" y="3714813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95736" y="31725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98108" y="4243510"/>
            <a:ext cx="0" cy="1163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39951" y="424351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28590" y="370128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540412" y="6453336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43232" y="5949280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81794" y="590042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7011" y="5423738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0058" y="540705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74042" y="5965965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447492" y="6987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177096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344484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418235" y="28592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744671" y="1770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85302" y="44671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0375" y="7313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9354" y="729570"/>
            <a:ext cx="0" cy="8481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1628800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513546"/>
            <a:ext cx="0" cy="108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3608" y="51354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9154" y="513546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9154" y="3140968"/>
            <a:ext cx="319481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3670285"/>
            <a:ext cx="36268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50372" y="2151293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0372" y="2184188"/>
            <a:ext cx="10335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04252" y="2151293"/>
            <a:ext cx="0" cy="9896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83968" y="3670285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50372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8093" y="3670285"/>
            <a:ext cx="0" cy="2206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89154" y="6381328"/>
            <a:ext cx="3059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9354" y="5931120"/>
            <a:ext cx="1411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89154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41291" y="4773778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87889" y="4850723"/>
            <a:ext cx="0" cy="15306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53876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527612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1284934" y="49804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895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34844" y="12511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21628"/>
            <a:ext cx="0" cy="3311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99113"/>
            <a:ext cx="3168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21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27194" y="1099113"/>
            <a:ext cx="0" cy="25711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3697343"/>
            <a:ext cx="26835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3716662"/>
            <a:ext cx="0" cy="2231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947809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5643" y="187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3970675" y="1923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3970675" y="7200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2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2625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26259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30315" y="60790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2" idx="0"/>
          </p:cNvCxnSpPr>
          <p:nvPr/>
        </p:nvCxnSpPr>
        <p:spPr>
          <a:xfrm flipV="1">
            <a:off x="4283968" y="5924965"/>
            <a:ext cx="0" cy="3371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592" y="299245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6" y="2873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84449" y="620687"/>
            <a:ext cx="0" cy="2371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4449" y="620687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801263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15616" y="6453336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81077" y="3933056"/>
            <a:ext cx="0" cy="25287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5135" y="3839562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15135" y="594700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0836" y="3208474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0836" y="3717032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684208" y="3208474"/>
            <a:ext cx="0" cy="5085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十字箭头 44"/>
          <p:cNvSpPr/>
          <p:nvPr/>
        </p:nvSpPr>
        <p:spPr>
          <a:xfrm rot="2700000">
            <a:off x="1875075" y="28497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5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318133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05627" y="2313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3435417" y="39944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794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8350" y="712944"/>
            <a:ext cx="0" cy="915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912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95202" y="1591231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64022" y="218337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91680" y="2183378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40086" y="277552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775525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44142" y="3212976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27784" y="3212976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48198" y="367028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1840" y="3670285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131840" y="429309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904" y="429309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797152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83968" y="4797152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31840" y="5805264"/>
            <a:ext cx="11342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10892" y="530120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555776" y="530120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27784" y="479715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720" y="4144819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51720" y="476763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47664" y="3528112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47664" y="4150923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115616" y="3615611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3155268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95202" y="3155268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318705" y="61215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9271" y="3212976"/>
            <a:ext cx="0" cy="29433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3509687" y="4987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942586" y="44543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75484" y="3935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792497" y="3394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1299222" y="28363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781908" y="23108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4827" y="34784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68755" y="635882"/>
            <a:ext cx="0" cy="15474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72029" y="2135541"/>
            <a:ext cx="15967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800486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915672" y="18222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48189" y="49768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91308" y="45338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30493" y="45072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51547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925" y="61336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69786" y="1556792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3" y="2135541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543" y="5311925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2029" y="5315580"/>
            <a:ext cx="161193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69786" y="5909089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3" y="2122789"/>
            <a:ext cx="0" cy="31891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7949" y="5315580"/>
            <a:ext cx="0" cy="80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029" y="1556792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9867" y="1560941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26238" y="5322694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690101" y="5290189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试玩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按照训练关给出的方式，第一关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只需要上方的塔位即可完成，本关应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该更加强调射程或者攻速的作用，塔位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应远离轨道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十字箭头 9"/>
          <p:cNvSpPr/>
          <p:nvPr/>
        </p:nvSpPr>
        <p:spPr>
          <a:xfrm rot="2700000">
            <a:off x="1223994" y="7221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4" y="2141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110" y="61795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856166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274136" y="727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144366" y="486043"/>
            <a:ext cx="0" cy="59225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39551" y="6395542"/>
            <a:ext cx="1604815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144366" y="486043"/>
            <a:ext cx="2028012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1285746" y="181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8" y="72957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6737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9712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365241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68885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>
            <a:stCxn id="11" idx="4"/>
          </p:cNvCxnSpPr>
          <p:nvPr/>
        </p:nvCxnSpPr>
        <p:spPr>
          <a:xfrm flipH="1">
            <a:off x="2685962" y="1161618"/>
            <a:ext cx="13830" cy="1979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23728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6416747"/>
            <a:ext cx="5859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6106" y="3140968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26880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869476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98266" y="22850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5383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413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41331" y="18380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669322" y="1810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813339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771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30033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43608" y="4869160"/>
            <a:ext cx="0" cy="1529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639879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4869160"/>
            <a:ext cx="0" cy="16098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732384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4869160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十字箭头 22"/>
          <p:cNvSpPr/>
          <p:nvPr/>
        </p:nvSpPr>
        <p:spPr>
          <a:xfrm rot="2700000">
            <a:off x="121924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219244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50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441892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901570" y="4996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1569" y="5515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9892" y="1346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043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83668" y="1484784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83668" y="1484784"/>
            <a:ext cx="20162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63788" y="482408"/>
            <a:ext cx="0" cy="58989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23628" y="489803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83668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7915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09719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09718" y="5576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95168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346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8982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1280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04331" y="552501"/>
            <a:ext cx="0" cy="5828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35" idx="2"/>
          </p:cNvCxnSpPr>
          <p:nvPr/>
        </p:nvCxnSpPr>
        <p:spPr>
          <a:xfrm>
            <a:off x="1043608" y="1050828"/>
            <a:ext cx="24482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3161" y="2064804"/>
            <a:ext cx="170470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16199" y="3140968"/>
            <a:ext cx="1798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172" y="4293096"/>
            <a:ext cx="15846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5261307"/>
            <a:ext cx="1667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4814" y="6381328"/>
            <a:ext cx="109951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32198" y="5261307"/>
            <a:ext cx="0" cy="11609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03848" y="4286250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1600" y="3140968"/>
            <a:ext cx="0" cy="16293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347861" y="2064804"/>
            <a:ext cx="0" cy="5380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8243" y="1096593"/>
            <a:ext cx="0" cy="15062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3491880" y="8348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2447492" y="22895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1241281" y="34003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397514" y="44570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29868" y="55284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51547" y="499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714255" y="5213418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10807" y="5796328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3848" y="4850475"/>
            <a:ext cx="63278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36629" y="4850475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十字箭头 55"/>
          <p:cNvSpPr/>
          <p:nvPr/>
        </p:nvSpPr>
        <p:spPr>
          <a:xfrm rot="2700000">
            <a:off x="2960424" y="28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723132" y="3111402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719684" y="3694312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7863" y="274845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45506" y="2748459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56931" y="257956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19172" y="2159821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71600" y="4770354"/>
            <a:ext cx="5829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619172" y="4350606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26729" y="23336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92006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213764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9157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85063" y="1628800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356002" y="33858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211164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43608" y="315283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5064" y="3217930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4983" y="2213764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1628800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9552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6730" y="39799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367372" y="39594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46" y="5423738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7557" y="3809174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67557" y="3809174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7476" y="383956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7272" y="4869162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7272" y="3850186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9229" y="380917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33649" y="3766864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61047" y="28395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64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93286" y="3347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94986" y="500789"/>
            <a:ext cx="0" cy="402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603" y="500789"/>
            <a:ext cx="35723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47291" y="6305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47292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47293" y="27446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47294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47295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981690" y="3971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816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3981690" y="1792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981693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0555" y="625886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65664" y="943853"/>
            <a:ext cx="3129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6579" y="2105675"/>
            <a:ext cx="3345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579" y="2592211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7742" y="3218122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0270" y="3794222"/>
            <a:ext cx="273566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640" y="4284655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8687" y="4802297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65664" y="5423737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9725" y="5914170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6612" y="6474885"/>
            <a:ext cx="361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165664" y="892596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32758" y="1537428"/>
            <a:ext cx="26731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51922" y="1452550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687" y="20141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70270" y="311578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4146" y="367028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6579" y="428465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17645" y="4802297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87618" y="5358303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31126" y="58668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300094" y="2610719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53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17390" y="55350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513546"/>
            <a:ext cx="0" cy="15005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579" y="545740"/>
            <a:ext cx="36973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317391" y="4436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317392" y="34242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317394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97514" y="29114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97514" y="38672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397515" y="49640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77634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3477635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0927" y="2002628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5879" y="2626442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43194" y="2626442"/>
            <a:ext cx="0" cy="32523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28" y="200262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57697" y="587877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7844" y="5909731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757697" y="6471251"/>
            <a:ext cx="47629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4073451" y="617592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113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1330" y="49989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09701"/>
            <a:ext cx="0" cy="5843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839" y="6453336"/>
            <a:ext cx="26710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80911" y="943853"/>
            <a:ext cx="0" cy="39253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80911" y="930964"/>
            <a:ext cx="25269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8784" y="943853"/>
            <a:ext cx="0" cy="4479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643370"/>
            <a:ext cx="0" cy="52339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5864383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031940" y="2153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180911" y="4869160"/>
            <a:ext cx="2022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0029" y="4869160"/>
            <a:ext cx="0" cy="15778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19672" y="5403268"/>
            <a:ext cx="0" cy="4406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19672" y="5423738"/>
            <a:ext cx="2129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679672" y="55330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3491607" y="6078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3970675" y="60780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1310681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890556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30315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712944"/>
            <a:ext cx="0" cy="3397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05273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21645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321297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429309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28988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645333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105273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7544" y="218337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8591" y="321297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2729" y="4213101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19672" y="532491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75856" y="5949279"/>
            <a:ext cx="0" cy="5559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3848" y="58808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03848" y="479195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37459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3285" y="27276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3848" y="160864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7735" y="476900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18323" y="2727623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35413" y="692068"/>
            <a:ext cx="0" cy="916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1627470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03848" y="373718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102299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730316" y="2414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34120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716647" y="44794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31557" y="55790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66619" y="61103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66619" y="4978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46056" y="39798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4632" y="28785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74633" y="17572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769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16300"/>
            <a:ext cx="0" cy="463816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5822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20863" y="943853"/>
            <a:ext cx="0" cy="4310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2657" y="979274"/>
            <a:ext cx="0" cy="42751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07904" y="1652976"/>
            <a:ext cx="0" cy="3601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1560" y="429309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5616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979274"/>
            <a:ext cx="158298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62834" y="4797152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165297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2183378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165297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9552" y="2708920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2183378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1560" y="4797152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62834" y="2755667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1560" y="429309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4128541" y="62610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53636" y="291392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53636" y="34596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6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35405" y="34817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46301" y="1253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79463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溅射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对怪物类型的介绍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1451" y="17105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2801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47293" y="28619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59525" y="3913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3528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71386" y="486045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4476" y="3089559"/>
            <a:ext cx="1020378" cy="3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049070" y="2130700"/>
            <a:ext cx="5670" cy="5409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8766" y="2645957"/>
            <a:ext cx="2228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12679" y="3783765"/>
            <a:ext cx="27712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84975" y="3771993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97271" y="2130701"/>
            <a:ext cx="0" cy="9621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90243" y="2130700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83941" y="2130700"/>
            <a:ext cx="0" cy="5337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792" y="2152631"/>
            <a:ext cx="0" cy="2129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84317" y="2152631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60586" y="3771993"/>
            <a:ext cx="0" cy="5337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753558" y="4240458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25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09863" y="18432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10444" y="4817400"/>
            <a:ext cx="0" cy="16359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321297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670285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3670285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239839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4723542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4293096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71800" y="2613824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800" y="2183378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215651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261382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5556" y="429320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5556" y="475051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71637" y="4293205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1720" y="3239839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83668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99792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60440" y="3212976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99792" y="4266233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39989" y="3808924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9144" y="2640687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5556" y="2613824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8187" y="3670285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39989" y="4671186"/>
            <a:ext cx="0" cy="178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21" y="620687"/>
            <a:ext cx="0" cy="15595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79466" y="620687"/>
            <a:ext cx="0" cy="15626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5556" y="6433428"/>
            <a:ext cx="36644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椭圆 41"/>
          <p:cNvSpPr/>
          <p:nvPr/>
        </p:nvSpPr>
        <p:spPr>
          <a:xfrm>
            <a:off x="359532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67944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785446" y="23273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86499" y="28685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7" y="39529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872036" y="45049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2404084" y="33838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32111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26558" y="2330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551981"/>
            <a:ext cx="0" cy="2660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3568" y="551981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51764" y="46432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39661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4782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27784" y="2102354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2974" y="2074012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43608" y="3836372"/>
            <a:ext cx="27993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55561" y="2102354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3608" y="2148657"/>
            <a:ext cx="9857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4" y="3270080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8598" y="439008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7784" y="438159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438159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68035" y="4898897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23728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3968" y="4421270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68035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39737" y="4363985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39852" y="5423738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十字箭头 41"/>
          <p:cNvSpPr/>
          <p:nvPr/>
        </p:nvSpPr>
        <p:spPr>
          <a:xfrm rot="2700000">
            <a:off x="2326444" y="50063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99496" y="50632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236860" y="45283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26557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550153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12719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50153" y="5840072"/>
            <a:ext cx="17625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5215" y="493345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3568" y="493345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5561" y="545566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1258201" y="23488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3033" y="61899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5047" y="1774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5521" y="676873"/>
            <a:ext cx="0" cy="9208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5521" y="1585938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819497" y="244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5736" y="1597745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87649" y="262510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263691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367028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20047" y="368209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4705369"/>
            <a:ext cx="3680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74" y="1048348"/>
            <a:ext cx="0" cy="36729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9074" y="1048348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70734" y="104834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45281" y="2105521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05496" y="211732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91705" y="3138894"/>
            <a:ext cx="10916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3385" y="3156495"/>
            <a:ext cx="0" cy="3033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302335" y="22962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74356" y="28432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9220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924252" y="39168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812095" y="341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7" y="391689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257441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753879" y="22794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87215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7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252529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5981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3104345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83956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18618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3850074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17728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94882" y="3145981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979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4682" y="616300"/>
            <a:ext cx="0" cy="2560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15616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15616" y="1556792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79912" y="1524441"/>
            <a:ext cx="0" cy="49288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27821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3239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0477" y="4293096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19672" y="4263355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55676" y="4312845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19672" y="5816976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27821" y="586494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771800" y="431991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1245386" y="23896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1810435" y="44496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414528" y="44747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1388" y="50606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847642" y="50606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2947185" y="231495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2962562" y="18694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483768" y="2191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944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4283968" y="657784"/>
            <a:ext cx="0" cy="54995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5735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340757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056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88264" y="17843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28894" y="2828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269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31327" y="126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911739" y="49091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71428" y="38940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513546"/>
            <a:ext cx="0" cy="21233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3546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74723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27784" y="963257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2211" y="963257"/>
            <a:ext cx="0" cy="1673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6531" y="2636912"/>
            <a:ext cx="17492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27784" y="2636912"/>
            <a:ext cx="1153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6478" y="2608602"/>
            <a:ext cx="0" cy="32203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81748" y="2636912"/>
            <a:ext cx="0" cy="31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927" y="5828947"/>
            <a:ext cx="31868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19300" y="27713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025391" y="286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90157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24698" y="50438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3028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69322" y="44873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491241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8906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1005559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21088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3733710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978619"/>
            <a:ext cx="0" cy="26916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221088"/>
            <a:ext cx="0" cy="20667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6237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671241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671242" y="2437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669321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813338" y="29419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311469" y="2941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240183" y="24163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40184" y="1824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6401" y="12955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09537" y="44868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354264" y="3733710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43708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95042" y="23024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582040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23728" y="638132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1800" y="584714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19672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82040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59249" y="5281202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23728" y="4236225"/>
            <a:ext cx="0" cy="10182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800" y="4247173"/>
            <a:ext cx="0" cy="10340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71800" y="5858090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8855" y="5254461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420948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3848" y="477041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3968" y="367028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9792" y="4209484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39369" y="3670285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307760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1920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51920" y="4247173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28975" y="3643544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3608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3608" y="47971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91680" y="426296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9552" y="4236225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79129" y="3697026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043608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91680" y="313108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91680" y="4273914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8735" y="3670285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8735" y="364354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00783" y="313108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191297" y="304931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23728" y="716160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>
            <a:off x="2471545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759249" y="673857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十字箭头 59"/>
          <p:cNvSpPr/>
          <p:nvPr/>
        </p:nvSpPr>
        <p:spPr>
          <a:xfrm rot="2700000">
            <a:off x="2858746" y="2302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箭头 60"/>
          <p:cNvSpPr/>
          <p:nvPr/>
        </p:nvSpPr>
        <p:spPr>
          <a:xfrm rot="2700000">
            <a:off x="3981690" y="28177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十字箭头 61"/>
          <p:cNvSpPr/>
          <p:nvPr/>
        </p:nvSpPr>
        <p:spPr>
          <a:xfrm rot="2700000">
            <a:off x="3981691" y="44983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2878004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6379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249611" y="451561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226260" y="28583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十字箭头 15"/>
          <p:cNvSpPr/>
          <p:nvPr/>
        </p:nvSpPr>
        <p:spPr>
          <a:xfrm rot="2700000">
            <a:off x="1262051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476672"/>
            <a:ext cx="0" cy="5472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110693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967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5856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1048348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9572" y="476672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7160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5172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62468" y="5935541"/>
            <a:ext cx="5174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105054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1053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58796" y="1071792"/>
            <a:ext cx="0" cy="52160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椭圆 26"/>
          <p:cNvSpPr/>
          <p:nvPr/>
        </p:nvSpPr>
        <p:spPr>
          <a:xfrm>
            <a:off x="287524" y="32823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42772" y="62300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386498" y="60812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468067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1297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949174" y="1633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10435" y="1297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15243" y="60653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984" y="25292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16120" y="23393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6230" y="476659"/>
            <a:ext cx="0" cy="59046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9375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86350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350" y="105273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73383" y="531335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008" y="2183378"/>
            <a:ext cx="3758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531335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1560" y="422108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14096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6381328"/>
            <a:ext cx="10695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6008" y="424538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26008" y="207299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1700" y="315311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4503" y="486407"/>
            <a:ext cx="0" cy="1696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椭圆 49"/>
          <p:cNvSpPr/>
          <p:nvPr/>
        </p:nvSpPr>
        <p:spPr>
          <a:xfrm>
            <a:off x="3531652" y="2606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2032" y="476659"/>
            <a:ext cx="36419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十字箭头 62"/>
          <p:cNvSpPr/>
          <p:nvPr/>
        </p:nvSpPr>
        <p:spPr>
          <a:xfrm rot="2700000">
            <a:off x="35121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9767" y="55535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3434383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1309766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2344752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96240" y="12552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316142" y="1255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963700" y="486407"/>
            <a:ext cx="309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5919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37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过简单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05073" y="38905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5165" y="620687"/>
            <a:ext cx="0" cy="3040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0727" y="3661450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椭圆 13"/>
          <p:cNvSpPr/>
          <p:nvPr/>
        </p:nvSpPr>
        <p:spPr>
          <a:xfrm>
            <a:off x="311207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203" y="621219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83968" y="3661450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227" y="4646891"/>
            <a:ext cx="0" cy="15653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727" y="4762634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2829561" y="3890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386497" y="3890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823451" y="39264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58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173378" y="60790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712944"/>
            <a:ext cx="0" cy="5740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446011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5877272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1196752"/>
            <a:ext cx="0" cy="52565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5869947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79912" y="646997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3563888" y="7647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821450" y="61016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397514" y="60705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49" y="3951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39751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821451" y="2883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97512" y="44053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40440" y="60848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8571" y="18224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13275" y="518208"/>
            <a:ext cx="16822" cy="10190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47309" y="153723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7309" y="153723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05422" y="6475464"/>
            <a:ext cx="1598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31485" y="1559367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27429" y="485304"/>
            <a:ext cx="12685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3995936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16429" y="485304"/>
            <a:ext cx="17366" cy="10519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十字箭头 24"/>
          <p:cNvSpPr/>
          <p:nvPr/>
        </p:nvSpPr>
        <p:spPr>
          <a:xfrm rot="2700000">
            <a:off x="2413588" y="18101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2857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42904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57379" y="55123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6318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8" y="45107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85950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33412" y="434294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3848" y="4354013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6881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14697" y="4342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33412" y="43540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00057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244" y="3670285"/>
            <a:ext cx="0" cy="6837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23731" y="3698816"/>
            <a:ext cx="0" cy="6821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5576" y="518208"/>
            <a:ext cx="13818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81341" y="1559367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80660"/>
            <a:ext cx="0" cy="7761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619191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5382340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590459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04146" y="4739391"/>
            <a:ext cx="3179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31840" y="5423738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6448" y="2137001"/>
            <a:ext cx="0" cy="16987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6448" y="4293096"/>
            <a:ext cx="0" cy="10333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6448" y="5877765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7062" y="6395575"/>
            <a:ext cx="374690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4739391"/>
            <a:ext cx="0" cy="16561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706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448" y="377528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98868" y="3775286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104146" y="3140968"/>
            <a:ext cx="0" cy="15984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4146" y="3165855"/>
            <a:ext cx="31409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45096" y="263691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9552" y="213700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80800" y="264393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560543" y="1052736"/>
            <a:ext cx="250740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37152" y="1168726"/>
            <a:ext cx="0" cy="15443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4067944" y="8367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88741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488742" y="501317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726849" y="23306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箭头 58"/>
          <p:cNvSpPr/>
          <p:nvPr/>
        </p:nvSpPr>
        <p:spPr>
          <a:xfrm rot="2700000">
            <a:off x="3473177" y="39593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箭头 59"/>
          <p:cNvSpPr/>
          <p:nvPr/>
        </p:nvSpPr>
        <p:spPr>
          <a:xfrm rot="2700000">
            <a:off x="3473177" y="3461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3488740" y="17426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3488740" y="1245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811" y="614110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86090" y="6942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513546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27584" y="520509"/>
            <a:ext cx="34563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1560" y="164542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278" y="1617438"/>
            <a:ext cx="0" cy="37046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3565" y="5322123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52544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565" y="6386341"/>
            <a:ext cx="36604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30981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75179" y="40032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75178" y="23560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9118" y="177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27105" y="29450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24824" y="3417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359117" y="44854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7244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03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5424" y="13041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12944"/>
            <a:ext cx="0" cy="50923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805264"/>
            <a:ext cx="37444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513546"/>
            <a:ext cx="0" cy="53083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43608" y="560947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84188" y="513546"/>
            <a:ext cx="0" cy="58677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6381328"/>
            <a:ext cx="30963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83876" y="1765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350495" y="12969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901570" y="12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858883" y="1789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7784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901571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0496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5425" y="45089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21452" y="45197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穿透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较困难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3981691" y="1591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4051515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6548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4595" y="6120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8960" y="6218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186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0125" y="56053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912" y="560539"/>
            <a:ext cx="29439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30125" y="1124743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4808" y="1053581"/>
            <a:ext cx="0" cy="32290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5595" y="4811398"/>
            <a:ext cx="33719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92905" y="6434044"/>
            <a:ext cx="31579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0125" y="4256485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10088" y="4256485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12942" y="590177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6570" y="5901779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9120" y="4811398"/>
            <a:ext cx="0" cy="11378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使用毒塔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71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41330" y="5110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484089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63947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7034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40244" y="28496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4" y="4370169"/>
            <a:ext cx="0" cy="21134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266" y="157572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3266" y="2571840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4182" y="372121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3266" y="422108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59" y="6436840"/>
            <a:ext cx="3392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3204" y="764704"/>
            <a:ext cx="0" cy="85308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椭圆 27"/>
          <p:cNvSpPr/>
          <p:nvPr/>
        </p:nvSpPr>
        <p:spPr>
          <a:xfrm>
            <a:off x="4004280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272244" y="1575728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40502" y="3670285"/>
            <a:ext cx="0" cy="619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547" y="2571840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太过简单</a:t>
            </a:r>
          </a:p>
        </p:txBody>
      </p:sp>
      <p:sp>
        <p:nvSpPr>
          <p:cNvPr id="11" name="椭圆 10"/>
          <p:cNvSpPr/>
          <p:nvPr/>
        </p:nvSpPr>
        <p:spPr>
          <a:xfrm>
            <a:off x="323528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01570" y="6817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3285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948360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656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99202" y="1628800"/>
            <a:ext cx="0" cy="43195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1602029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1602029"/>
            <a:ext cx="0" cy="36524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264173"/>
            <a:ext cx="22322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5856" y="2183378"/>
            <a:ext cx="0" cy="307108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47664" y="2183378"/>
            <a:ext cx="17281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75823" y="2183378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47664" y="4797152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449004"/>
            <a:ext cx="0" cy="43588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59732" y="449004"/>
            <a:ext cx="6593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59732" y="449004"/>
            <a:ext cx="0" cy="60335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>
            <a:endCxn id="12" idx="2"/>
          </p:cNvCxnSpPr>
          <p:nvPr/>
        </p:nvCxnSpPr>
        <p:spPr>
          <a:xfrm>
            <a:off x="2159732" y="6460770"/>
            <a:ext cx="1908212" cy="21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397067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263151" y="6817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60804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983655" y="5094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598</Words>
  <Application>Microsoft Office PowerPoint</Application>
  <PresentationFormat>全屏显示(4:3)</PresentationFormat>
  <Paragraphs>346</Paragraphs>
  <Slides>70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330</cp:revision>
  <dcterms:created xsi:type="dcterms:W3CDTF">2015-06-27T13:13:58Z</dcterms:created>
  <dcterms:modified xsi:type="dcterms:W3CDTF">2016-03-20T14:29:00Z</dcterms:modified>
</cp:coreProperties>
</file>