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7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3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3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0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7DD1-8742-44BD-A22C-B33CABC7C6CD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7353-F35D-4109-ACB5-8AE16595C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6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7268" y="984740"/>
            <a:ext cx="6907238" cy="4642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93422" y="1856935"/>
            <a:ext cx="6205323" cy="1336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Notification: Please Update your Phoenix Editor !</a:t>
            </a:r>
            <a:endParaRPr lang="zh-CN" altLang="en-US" sz="2000" dirty="0">
              <a:solidFill>
                <a:schemeClr val="tx1"/>
              </a:solidFill>
              <a:latin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6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Segoe UI Emoji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ForceStudio</dc:creator>
  <cp:lastModifiedBy>ForceStudio</cp:lastModifiedBy>
  <cp:revision>3</cp:revision>
  <dcterms:created xsi:type="dcterms:W3CDTF">2014-11-30T12:31:24Z</dcterms:created>
  <dcterms:modified xsi:type="dcterms:W3CDTF">2014-11-30T12:39:35Z</dcterms:modified>
</cp:coreProperties>
</file>