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79F"/>
    <a:srgbClr val="008000"/>
    <a:srgbClr val="152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7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8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0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46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8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3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0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2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2913-FEA9-4FFC-85AF-8F6AA5D1FAE8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21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5467" y="196947"/>
            <a:ext cx="10112991" cy="64148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1105468" y="196950"/>
            <a:ext cx="10112991" cy="71744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607040" y="196948"/>
            <a:ext cx="611419" cy="347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endParaRPr lang="zh-CN" alt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2527" y="544385"/>
            <a:ext cx="7230795" cy="3601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72528" y="216578"/>
            <a:ext cx="4895558" cy="317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Phoenix Editor – F:\Phoenix\Main.cpp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72528" y="554200"/>
            <a:ext cx="970672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43200" y="554200"/>
            <a:ext cx="1012874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Edit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56074" y="554200"/>
            <a:ext cx="1041009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Search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97083" y="554200"/>
            <a:ext cx="1055077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View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52160" y="554200"/>
            <a:ext cx="984738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Plugin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6898" y="554200"/>
            <a:ext cx="1069145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06043" y="554200"/>
            <a:ext cx="1097280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Help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058400" y="196948"/>
            <a:ext cx="548640" cy="347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537895" y="196948"/>
            <a:ext cx="520505" cy="347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tx1"/>
                </a:solidFill>
              </a:rPr>
              <a:t>-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flipV="1">
            <a:off x="10125221" y="307200"/>
            <a:ext cx="414997" cy="154089"/>
          </a:xfrm>
          <a:prstGeom prst="rect">
            <a:avLst/>
          </a:prstGeom>
          <a:noFill/>
          <a:ln>
            <a:solidFill>
              <a:srgbClr val="15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05466" y="6231988"/>
            <a:ext cx="10112992" cy="379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05465" y="6231988"/>
            <a:ext cx="2650609" cy="379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C++ Sources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56075" y="6231988"/>
            <a:ext cx="2096086" cy="379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Size: 1024 KByte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52159" y="6231988"/>
            <a:ext cx="2715065" cy="379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Current 19 line.20 worlds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67224" y="6231988"/>
            <a:ext cx="1491176" cy="379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CR/LF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058400" y="6231988"/>
            <a:ext cx="1160058" cy="379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UTF-8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05465" y="924210"/>
            <a:ext cx="202830" cy="530777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1234567890ABCDEFGFI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308296" y="924208"/>
            <a:ext cx="9910162" cy="530777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308295" y="2926080"/>
            <a:ext cx="9910163" cy="351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206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using</a:t>
            </a:r>
            <a:r>
              <a:rPr lang="en-US" altLang="zh-C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namespace</a:t>
            </a:r>
            <a:r>
              <a:rPr lang="en-US" altLang="zh-C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std</a:t>
            </a:r>
            <a:r>
              <a:rPr lang="en-US" altLang="zh-C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;</a:t>
            </a:r>
            <a:endParaRPr lang="zh-CN" altLang="en-US" dirty="0">
              <a:latin typeface="Segoe UI Emoji" panose="020B0502040204020203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08294" y="3287586"/>
            <a:ext cx="9910163" cy="37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B050"/>
                </a:solidFill>
              </a:rPr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main</a:t>
            </a:r>
            <a:r>
              <a:rPr lang="en-US" altLang="zh-CN" dirty="0" smtClean="0">
                <a:solidFill>
                  <a:srgbClr val="7030A0"/>
                </a:solidFill>
              </a:rPr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int </a:t>
            </a:r>
            <a:r>
              <a:rPr lang="en-US" altLang="zh-CN" dirty="0" smtClean="0">
                <a:solidFill>
                  <a:schemeClr val="tx1"/>
                </a:solidFill>
              </a:rPr>
              <a:t>argc</a:t>
            </a:r>
            <a:r>
              <a:rPr lang="en-US" altLang="zh-CN" dirty="0" smtClean="0">
                <a:solidFill>
                  <a:srgbClr val="7030A0"/>
                </a:solidFill>
              </a:rPr>
              <a:t>,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</a:rPr>
              <a:t>argv</a:t>
            </a:r>
            <a:r>
              <a:rPr lang="en-US" altLang="zh-CN" dirty="0" smtClean="0">
                <a:solidFill>
                  <a:srgbClr val="7030A0"/>
                </a:solidFill>
              </a:rPr>
              <a:t>[])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308293" y="3657595"/>
            <a:ext cx="9910164" cy="1083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    std</a:t>
            </a:r>
            <a:r>
              <a:rPr lang="en-US" altLang="zh-CN" dirty="0" smtClean="0">
                <a:solidFill>
                  <a:schemeClr val="tx1"/>
                </a:solidFill>
              </a:rPr>
              <a:t>::cout&lt;&lt;</a:t>
            </a:r>
            <a:r>
              <a:rPr lang="en-US" altLang="zh-CN" dirty="0" smtClean="0">
                <a:solidFill>
                  <a:srgbClr val="C00000"/>
                </a:solidFill>
              </a:rPr>
              <a:t>“hello world”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altLang="zh-CN" dirty="0" smtClean="0">
                <a:solidFill>
                  <a:schemeClr val="tx1"/>
                </a:solidFill>
              </a:rPr>
              <a:t>::endl;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rgbClr val="00B050"/>
                </a:solidFill>
              </a:rPr>
              <a:t>return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308293" y="934024"/>
            <a:ext cx="9910164" cy="1963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/********************************************************************</a:t>
            </a:r>
          </a:p>
          <a:p>
            <a:r>
              <a:rPr lang="en-US" altLang="zh-CN" dirty="0" smtClean="0">
                <a:solidFill>
                  <a:srgbClr val="008000"/>
                </a:solidFill>
              </a:rPr>
              <a:t>* Phoenix Example Hello world Design By Force.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********************************************************************/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#</a:t>
            </a:r>
            <a:r>
              <a:rPr lang="en-US" altLang="zh-CN" dirty="0" smtClean="0">
                <a:solidFill>
                  <a:srgbClr val="A9179F"/>
                </a:solidFill>
              </a:rPr>
              <a:t>include </a:t>
            </a:r>
            <a:r>
              <a:rPr lang="en-US" altLang="zh-CN" dirty="0" smtClean="0">
                <a:solidFill>
                  <a:srgbClr val="C00000"/>
                </a:solidFill>
              </a:rPr>
              <a:t>&lt;iostream&gt;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#</a:t>
            </a:r>
            <a:r>
              <a:rPr lang="en-US" altLang="zh-CN" dirty="0" smtClean="0">
                <a:solidFill>
                  <a:srgbClr val="A9179F"/>
                </a:solidFill>
              </a:rPr>
              <a:t>include </a:t>
            </a:r>
            <a:r>
              <a:rPr lang="en-US" altLang="zh-CN" dirty="0" smtClean="0">
                <a:solidFill>
                  <a:srgbClr val="C00000"/>
                </a:solidFill>
              </a:rPr>
              <a:t>&lt;stdio.h&gt;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#</a:t>
            </a:r>
            <a:r>
              <a:rPr lang="en-US" altLang="zh-CN" dirty="0" smtClean="0">
                <a:solidFill>
                  <a:srgbClr val="A9179F"/>
                </a:solidFill>
              </a:rPr>
              <a:t>define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PI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3.1415926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//this hello world.</a:t>
            </a:r>
          </a:p>
        </p:txBody>
      </p:sp>
      <p:sp>
        <p:nvSpPr>
          <p:cNvPr id="36" name="矩形 35"/>
          <p:cNvSpPr/>
          <p:nvPr/>
        </p:nvSpPr>
        <p:spPr>
          <a:xfrm>
            <a:off x="1105465" y="216578"/>
            <a:ext cx="667062" cy="697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25" y="158836"/>
            <a:ext cx="720021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87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Meiryo UI</vt:lpstr>
      <vt:lpstr>宋体</vt:lpstr>
      <vt:lpstr>Arial</vt:lpstr>
      <vt:lpstr>Calibri</vt:lpstr>
      <vt:lpstr>Calibri Light</vt:lpstr>
      <vt:lpstr>Segoe UI Emoji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ForceStudio</dc:creator>
  <cp:lastModifiedBy>ForceStudio</cp:lastModifiedBy>
  <cp:revision>8</cp:revision>
  <dcterms:created xsi:type="dcterms:W3CDTF">2014-11-30T12:40:26Z</dcterms:created>
  <dcterms:modified xsi:type="dcterms:W3CDTF">2014-12-01T14:05:32Z</dcterms:modified>
</cp:coreProperties>
</file>