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4" r:id="rId2"/>
    <p:sldId id="257" r:id="rId3"/>
    <p:sldId id="261" r:id="rId4"/>
    <p:sldId id="258" r:id="rId5"/>
    <p:sldId id="265" r:id="rId6"/>
    <p:sldId id="262" r:id="rId7"/>
    <p:sldId id="267" r:id="rId8"/>
    <p:sldId id="266" r:id="rId9"/>
    <p:sldId id="260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51" d="100"/>
          <a:sy n="51" d="100"/>
        </p:scale>
        <p:origin x="5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3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60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21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8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5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69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67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349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29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8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1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19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50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16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0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27F8ED-F321-4D26-AB3F-96A5115EA933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EBDD-160E-4BF4-B12A-D282F9694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419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905982" y="3519240"/>
            <a:ext cx="3028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GS2</a:t>
            </a:r>
          </a:p>
          <a:p>
            <a:pPr algn="ctr"/>
            <a:r>
              <a:rPr lang="ja-JP" altLang="en-US" sz="3200" dirty="0" smtClean="0"/>
              <a:t>浅川祐来</a:t>
            </a:r>
            <a:endParaRPr lang="en-US" altLang="ja-JP" sz="3200" dirty="0" smtClean="0"/>
          </a:p>
          <a:p>
            <a:pPr algn="ctr"/>
            <a:r>
              <a:rPr kumimoji="1" lang="ja-JP" altLang="en-US" sz="3200" dirty="0" smtClean="0"/>
              <a:t>入山奨</a:t>
            </a:r>
            <a:endParaRPr kumimoji="1" lang="en-US" altLang="ja-JP" sz="3200" dirty="0" smtClean="0"/>
          </a:p>
          <a:p>
            <a:pPr algn="ctr"/>
            <a:r>
              <a:rPr lang="ja-JP" altLang="en-US" sz="3200" dirty="0" smtClean="0"/>
              <a:t>小森天樹</a:t>
            </a:r>
            <a:endParaRPr lang="en-US" altLang="ja-JP" sz="3200" dirty="0" smtClean="0"/>
          </a:p>
          <a:p>
            <a:pPr algn="ctr"/>
            <a:r>
              <a:rPr kumimoji="1" lang="ja-JP" altLang="en-US" sz="3200" dirty="0" smtClean="0"/>
              <a:t>前岡拓弥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79608" y="5242788"/>
            <a:ext cx="2196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発表日</a:t>
            </a:r>
            <a:endParaRPr kumimoji="1" lang="en-US" altLang="ja-JP" sz="2400" dirty="0" smtClean="0"/>
          </a:p>
          <a:p>
            <a:r>
              <a:rPr lang="en-US" altLang="ja-JP" sz="2400" dirty="0"/>
              <a:t>2017</a:t>
            </a:r>
            <a:r>
              <a:rPr lang="ja-JP" altLang="en-US" sz="2400" dirty="0" smtClean="0"/>
              <a:t>年</a:t>
            </a:r>
            <a:r>
              <a:rPr lang="en-US" altLang="ja-JP" sz="2400" dirty="0"/>
              <a:t>4</a:t>
            </a:r>
            <a:r>
              <a:rPr lang="ja-JP" altLang="en-US" sz="2400" dirty="0" smtClean="0"/>
              <a:t>月</a:t>
            </a:r>
            <a:r>
              <a:rPr lang="en-US" altLang="ja-JP" sz="2400" dirty="0"/>
              <a:t>11</a:t>
            </a:r>
            <a:r>
              <a:rPr lang="ja-JP" altLang="en-US" sz="2400" dirty="0"/>
              <a:t>日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20457" y="1640909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サンタクロースのおもちゃ工場</a:t>
            </a:r>
            <a:endParaRPr kumimoji="1" lang="ja-JP" altLang="en-US" sz="4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53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2805" y="2877463"/>
            <a:ext cx="9020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ご清聴ありがとうございました</a:t>
            </a:r>
            <a:endParaRPr kumimoji="1" lang="ja-JP" altLang="en-US" sz="5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0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19035" y="674758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/>
              <a:t>テーマ</a:t>
            </a:r>
            <a:endParaRPr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00537" y="2714625"/>
            <a:ext cx="30476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はさむ</a:t>
            </a:r>
            <a:endParaRPr kumimoji="1" lang="ja-JP" altLang="en-US" sz="8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00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57275" y="685800"/>
            <a:ext cx="3212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ゲーム</a:t>
            </a:r>
            <a:r>
              <a:rPr lang="ja-JP" altLang="en-US" sz="4000" dirty="0" smtClean="0"/>
              <a:t>の</a:t>
            </a:r>
            <a:r>
              <a:rPr lang="ja-JP" altLang="en-US" sz="4000" dirty="0"/>
              <a:t>概要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6177" y="2356891"/>
            <a:ext cx="88921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タイミングよくおもちゃの素をプレス機</a:t>
            </a:r>
            <a:r>
              <a:rPr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endParaRPr lang="en-US" altLang="ja-JP" sz="4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投入してクリスマスプレゼント</a:t>
            </a:r>
            <a:r>
              <a:rPr lang="ja-JP" altLang="en-US" sz="4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おもちゃ</a:t>
            </a:r>
            <a:endParaRPr lang="en-US" altLang="ja-JP" sz="4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</a:t>
            </a:r>
            <a:r>
              <a:rPr lang="ja-JP" altLang="en-US" sz="4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製造するゲーム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66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57275" y="685800"/>
            <a:ext cx="6066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開発環境</a:t>
            </a:r>
            <a:r>
              <a:rPr kumimoji="1" lang="en-US" altLang="ja-JP" sz="4000" dirty="0" smtClean="0"/>
              <a:t>&amp;</a:t>
            </a:r>
            <a:r>
              <a:rPr kumimoji="1" lang="ja-JP" altLang="en-US" sz="4000" dirty="0" smtClean="0"/>
              <a:t>プラットフォーム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0263" y="2945824"/>
            <a:ext cx="35734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cocos2dx</a:t>
            </a:r>
            <a:endParaRPr kumimoji="1" lang="ja-JP" altLang="en-US" sz="6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23359" y="2945823"/>
            <a:ext cx="3050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Android</a:t>
            </a:r>
            <a:endParaRPr kumimoji="1" lang="ja-JP" altLang="en-US" sz="6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31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19035" y="67475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/>
              <a:t>操作説明</a:t>
            </a:r>
            <a:endParaRPr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9035" y="2203815"/>
            <a:ext cx="47371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指定されたおもちゃ</a:t>
            </a:r>
            <a:r>
              <a:rPr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の素を</a:t>
            </a:r>
            <a:endParaRPr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下から上にフリック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10141" y="4189886"/>
            <a:ext cx="1581495" cy="15908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上矢印 9"/>
          <p:cNvSpPr/>
          <p:nvPr/>
        </p:nvSpPr>
        <p:spPr>
          <a:xfrm rot="5400000">
            <a:off x="6527081" y="4618706"/>
            <a:ext cx="663880" cy="733167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83241">
            <a:off x="4495746" y="3734529"/>
            <a:ext cx="1242259" cy="189901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8142210" y="4189886"/>
            <a:ext cx="1581495" cy="15908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31774">
            <a:off x="9102575" y="3322885"/>
            <a:ext cx="1242259" cy="18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19035" y="674758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/>
              <a:t>ゲーム</a:t>
            </a:r>
            <a:r>
              <a:rPr lang="ja-JP" altLang="en-US" sz="4000" dirty="0" smtClean="0"/>
              <a:t>の流れ</a:t>
            </a:r>
            <a:endParaRPr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9034" y="1945078"/>
            <a:ext cx="35782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指定されたおもちゃ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の素をはじいて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プレス機に飛ばそう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右矢印 1"/>
          <p:cNvSpPr/>
          <p:nvPr/>
        </p:nvSpPr>
        <p:spPr>
          <a:xfrm rot="2700000">
            <a:off x="3113123" y="3742020"/>
            <a:ext cx="538620" cy="6513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99371" y="4219269"/>
            <a:ext cx="3562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タイミング</a:t>
            </a:r>
            <a:r>
              <a:rPr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をよく</a:t>
            </a:r>
            <a:endParaRPr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レス機がはさむと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おもちゃが</a:t>
            </a:r>
            <a:r>
              <a:rPr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完成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8" name="右矢印 27"/>
          <p:cNvSpPr/>
          <p:nvPr/>
        </p:nvSpPr>
        <p:spPr>
          <a:xfrm rot="18900000">
            <a:off x="7488474" y="3742019"/>
            <a:ext cx="538620" cy="6513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561565" y="1945078"/>
            <a:ext cx="3733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時間内に出来るだけ</a:t>
            </a:r>
            <a:endParaRPr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多くのおもちゃを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完成させよう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6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19035" y="674758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/>
              <a:t>ゲーム</a:t>
            </a:r>
            <a:r>
              <a:rPr lang="ja-JP" altLang="en-US" sz="4000" dirty="0" smtClean="0"/>
              <a:t>の画面</a:t>
            </a:r>
            <a:endParaRPr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5323561" y="674758"/>
            <a:ext cx="4534422" cy="59318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581955" y="4083450"/>
            <a:ext cx="841720" cy="2268974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76051" y="4083450"/>
            <a:ext cx="841720" cy="2268974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70148" y="4083450"/>
            <a:ext cx="841720" cy="2268974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538129" y="4084022"/>
            <a:ext cx="841720" cy="225505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715749" y="4829901"/>
            <a:ext cx="543044" cy="56166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709846" y="4829901"/>
            <a:ext cx="543044" cy="56166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706150" y="4829901"/>
            <a:ext cx="543044" cy="561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8682581" y="4829901"/>
            <a:ext cx="543044" cy="56166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577960" y="1978248"/>
            <a:ext cx="4050045" cy="849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プレス機</a:t>
            </a:r>
            <a:endParaRPr kumimoji="1" lang="en-US" altLang="ja-JP" sz="2800" dirty="0" smtClean="0"/>
          </a:p>
        </p:txBody>
      </p:sp>
      <p:sp>
        <p:nvSpPr>
          <p:cNvPr id="20" name="上矢印 19"/>
          <p:cNvSpPr/>
          <p:nvPr/>
        </p:nvSpPr>
        <p:spPr>
          <a:xfrm>
            <a:off x="5770174" y="3049020"/>
            <a:ext cx="425065" cy="1619679"/>
          </a:xfrm>
          <a:prstGeom prst="upArrow">
            <a:avLst/>
          </a:prstGeom>
          <a:solidFill>
            <a:schemeClr val="bg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36589" y="786556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Lv1</a:t>
            </a:r>
            <a:endParaRPr kumimoji="1" lang="ja-JP" altLang="en-US" sz="28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59492" y="78655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２７</a:t>
            </a:r>
            <a:endParaRPr kumimoji="1"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882288" y="786556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</a:t>
            </a:r>
            <a:r>
              <a:rPr lang="ja-JP" altLang="en-US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８</a:t>
            </a:r>
            <a:endParaRPr kumimoji="1"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323561" y="1309776"/>
            <a:ext cx="4534422" cy="5678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59" y="1421574"/>
            <a:ext cx="406349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57275" y="6858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工夫したところ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44899" y="2444783"/>
            <a:ext cx="84561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操作をシンプルにして子供にも</a:t>
            </a:r>
            <a:endParaRPr kumimoji="1" lang="en-US" altLang="ja-JP" sz="4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遊んでもらえるように</a:t>
            </a:r>
            <a:r>
              <a:rPr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工夫しました</a:t>
            </a:r>
            <a:endParaRPr kumimoji="1" lang="ja-JP" altLang="en-US" sz="4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94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57275" y="6858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役割</a:t>
            </a:r>
            <a:r>
              <a:rPr lang="ja-JP" altLang="en-US" sz="4000" dirty="0"/>
              <a:t>分担</a:t>
            </a:r>
            <a:endParaRPr kumimoji="1" lang="ja-JP" altLang="en-US" sz="4000" dirty="0"/>
          </a:p>
        </p:txBody>
      </p:sp>
      <p:sp>
        <p:nvSpPr>
          <p:cNvPr id="5" name="正方形/長方形 4"/>
          <p:cNvSpPr/>
          <p:nvPr/>
        </p:nvSpPr>
        <p:spPr>
          <a:xfrm>
            <a:off x="1614527" y="2389622"/>
            <a:ext cx="9142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浅川</a:t>
            </a: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祐来</a:t>
            </a:r>
            <a:r>
              <a:rPr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サブプログラマ、素材集め、パワーポイント作成</a:t>
            </a:r>
            <a:endParaRPr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527" y="3298058"/>
            <a:ext cx="5979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入山奨</a:t>
            </a:r>
            <a:r>
              <a:rPr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サブプログラマ、素材集め</a:t>
            </a:r>
            <a:endParaRPr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527" y="4206494"/>
            <a:ext cx="5280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小森天樹</a:t>
            </a:r>
            <a:r>
              <a:rPr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タイトルシーンの作成</a:t>
            </a:r>
            <a:endParaRPr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14527" y="5114930"/>
            <a:ext cx="6248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前岡拓弥</a:t>
            </a:r>
            <a:r>
              <a:rPr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メインプログラマ</a:t>
            </a: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、素材集め</a:t>
            </a:r>
            <a:endParaRPr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2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133</Words>
  <Application>Microsoft Office PowerPoint</Application>
  <PresentationFormat>ワイド画面</PresentationFormat>
  <Paragraphs>44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HGP創英角ﾎﾟｯﾌﾟ体</vt:lpstr>
      <vt:lpstr>HGS創英角ﾎﾟｯﾌﾟ体</vt:lpstr>
      <vt:lpstr>メイリオ</vt:lpstr>
      <vt:lpstr>Arial</vt:lpstr>
      <vt:lpstr>Century Gothic</vt:lpstr>
      <vt:lpstr>Wingdings 3</vt:lpstr>
      <vt:lpstr>イオン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浅川　祐来</dc:creator>
  <cp:lastModifiedBy>浅川　祐来</cp:lastModifiedBy>
  <cp:revision>14</cp:revision>
  <dcterms:created xsi:type="dcterms:W3CDTF">2017-04-10T19:17:38Z</dcterms:created>
  <dcterms:modified xsi:type="dcterms:W3CDTF">2017-04-10T21:14:16Z</dcterms:modified>
</cp:coreProperties>
</file>