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D60F6-24BA-450F-A8AD-9415F3F34332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96ACA-0CAF-45ED-B438-62A9984F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4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71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5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8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5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1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7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3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7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6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2E09-E714-4A62-9DAF-9CFBC4922C29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6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871" y="4149080"/>
            <a:ext cx="8784976" cy="1457962"/>
          </a:xfrm>
        </p:spPr>
        <p:txBody>
          <a:bodyPr/>
          <a:lstStyle/>
          <a:p>
            <a:r>
              <a:rPr lang="en-US" altLang="ko-KR" dirty="0" smtClean="0"/>
              <a:t>Definitely Not 1945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" y="0"/>
            <a:ext cx="9144000" cy="40240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48264" y="63813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한승희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9151" y="4781235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멀티터치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드래그를 통한 조작 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50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8468" cy="1143000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기존 방식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제시하는 방식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 smtClean="0"/>
              <a:t>기능 예시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68" y="1764504"/>
            <a:ext cx="475252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7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32076" y="116632"/>
            <a:ext cx="5311924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존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2076" y="908720"/>
            <a:ext cx="5311923" cy="266429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터치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드래그로 이동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자동으로 사격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화면에 표시되는 버튼을 터치해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스킬 등의 특수기능 사용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3724572" cy="6624736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3844720" y="3573016"/>
            <a:ext cx="5311923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의도적으로 공격을 중단해야 하게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만드는 패</a:t>
            </a:r>
            <a:r>
              <a:rPr lang="ko-KR" altLang="en-US" sz="2000" dirty="0"/>
              <a:t>턴</a:t>
            </a:r>
            <a:r>
              <a:rPr lang="ko-KR" altLang="en-US" sz="2000" dirty="0" smtClean="0"/>
              <a:t> 등의 추가가 어려움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버튼이 화면을 가림</a:t>
            </a: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err="1" smtClean="0"/>
              <a:t>스킬을</a:t>
            </a:r>
            <a:r>
              <a:rPr lang="ko-KR" altLang="en-US" sz="2000" dirty="0" smtClean="0"/>
              <a:t> 많이 넣을 수도 없고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몇 개만 늘어나도 화면이 크게 난잡해짐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832076" y="3573016"/>
            <a:ext cx="5708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2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1824"/>
            <a:ext cx="5508104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제시하는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08720"/>
            <a:ext cx="5311923" cy="2664296"/>
          </a:xfrm>
        </p:spPr>
        <p:txBody>
          <a:bodyPr>
            <a:normAutofit fontScale="92500"/>
          </a:bodyPr>
          <a:lstStyle/>
          <a:p>
            <a:r>
              <a:rPr lang="ko-KR" altLang="en-US" sz="2000" dirty="0" smtClean="0"/>
              <a:t>화면을 반으로 나누어 좌측은 이동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우측은 공격을 담당하는 멀티 터치를 사용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우측 지역을 터치 중일 때에만 사격이 진행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사격 중 특정 패턴으로 드래그 </a:t>
            </a:r>
            <a:r>
              <a:rPr lang="en-US" altLang="ko-KR" sz="2000" dirty="0" smtClean="0"/>
              <a:t>&amp; </a:t>
            </a:r>
            <a:r>
              <a:rPr lang="ko-KR" altLang="en-US" sz="2000" dirty="0" err="1" smtClean="0"/>
              <a:t>드롭하여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배정된 기능을 발동시킴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5496" y="3588185"/>
            <a:ext cx="5400600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좌우로 흔들면 탄환을 베어내는 등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단순 터치에 비해 </a:t>
            </a:r>
            <a:r>
              <a:rPr lang="ko-KR" altLang="en-US" sz="2000" dirty="0" err="1" smtClean="0"/>
              <a:t>조작감</a:t>
            </a:r>
            <a:r>
              <a:rPr lang="ko-KR" altLang="en-US" sz="2000" dirty="0" smtClean="0"/>
              <a:t> 향상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버튼이 화면을 가리지 않음</a:t>
            </a: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패턴의 구성에 따라 다양한 스킬 사용 가능</a:t>
            </a: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endParaRPr lang="en-US" altLang="ko-KR" sz="2000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-36512" y="3573016"/>
            <a:ext cx="5708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16632"/>
            <a:ext cx="3456500" cy="65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024000" y="1124744"/>
            <a:ext cx="3096000" cy="5733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0" y="1124744"/>
            <a:ext cx="3132520" cy="5733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72000" y="1124744"/>
            <a:ext cx="3096000" cy="5733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208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기능 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7" y="1340768"/>
            <a:ext cx="2361905" cy="293333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50" y="1268760"/>
            <a:ext cx="2857500" cy="2857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14" y="1971338"/>
            <a:ext cx="2778171" cy="1452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7868" y="43558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▲ 점프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83868" y="43558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◀▶ 베기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98128" y="43558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®</a:t>
            </a:r>
            <a:r>
              <a:rPr lang="ko-KR" altLang="en-US" dirty="0" smtClean="0"/>
              <a:t> 폭탄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7868" y="501317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지형지물 회피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점프 외엔 피할 수 없는 보스 패턴에 대응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83868" y="501317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좌우로 흔들어 베기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탄환을 베거나 특정 적에게 특효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498128" y="515167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터치한채로</a:t>
            </a:r>
            <a:r>
              <a:rPr lang="ko-KR" altLang="en-US" dirty="0" smtClean="0"/>
              <a:t> 돌려서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폭탄 사용 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932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301208"/>
            <a:ext cx="91440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THX :D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7750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153</Words>
  <Application>Microsoft Office PowerPoint</Application>
  <PresentationFormat>화면 슬라이드 쇼(4:3)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개요</vt:lpstr>
      <vt:lpstr>기존 방식</vt:lpstr>
      <vt:lpstr>제시하는 방식</vt:lpstr>
      <vt:lpstr>기능 예시</vt:lpstr>
      <vt:lpstr>THX :D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KYM2-21</dc:creator>
  <cp:lastModifiedBy>KYM2-21</cp:lastModifiedBy>
  <cp:revision>9</cp:revision>
  <dcterms:created xsi:type="dcterms:W3CDTF">2017-10-13T01:13:38Z</dcterms:created>
  <dcterms:modified xsi:type="dcterms:W3CDTF">2017-10-13T02:51:32Z</dcterms:modified>
</cp:coreProperties>
</file>