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2" r:id="rId5"/>
    <p:sldId id="266" r:id="rId6"/>
    <p:sldId id="263" r:id="rId7"/>
    <p:sldId id="264" r:id="rId8"/>
    <p:sldId id="269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66" autoAdjust="0"/>
  </p:normalViewPr>
  <p:slideViewPr>
    <p:cSldViewPr>
      <p:cViewPr>
        <p:scale>
          <a:sx n="81" d="100"/>
          <a:sy n="81" d="100"/>
        </p:scale>
        <p:origin x="-9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D60F6-24BA-450F-A8AD-9415F3F3433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96ACA-0CAF-45ED-B438-62A9984F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4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96ACA-0CAF-45ED-B438-62A9984FA2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4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1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8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ko" smtClean="0"/>
              <a:pPr/>
              <a:t>‹#›</a:t>
            </a:fld>
            <a:endParaRPr lang="ko"/>
          </a:p>
        </p:txBody>
      </p:sp>
    </p:spTree>
    <p:extLst>
      <p:ext uri="{BB962C8B-B14F-4D97-AF65-F5344CB8AC3E}">
        <p14:creationId xmlns:p14="http://schemas.microsoft.com/office/powerpoint/2010/main" val="5912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5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1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7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3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7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6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2E09-E714-4A62-9DAF-9CFBC4922C2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DEC0-2068-4BC6-B5FB-C6AC9B906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" y="0"/>
            <a:ext cx="9144000" cy="4024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429" y="4224855"/>
            <a:ext cx="478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n-ea"/>
              </a:rPr>
              <a:t>신규 프로젝트 제안서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4222" y="4748075"/>
            <a:ext cx="352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한승</a:t>
            </a:r>
            <a:r>
              <a:rPr lang="ko-KR" altLang="en-US" sz="1200" dirty="0">
                <a:latin typeface="Arial" pitchFamily="34" charset="0"/>
                <a:cs typeface="Arial" pitchFamily="34" charset="0"/>
              </a:rPr>
              <a:t>희</a:t>
            </a:r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9879" y="4314667"/>
            <a:ext cx="285750" cy="7048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66110" y="4288613"/>
            <a:ext cx="3712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6600"/>
                </a:solidFill>
                <a:latin typeface="Arial Black" panose="020B0A04020102020204" pitchFamily="34" charset="0"/>
              </a:rPr>
              <a:t>PROJECT D</a:t>
            </a:r>
            <a:endParaRPr lang="ko-KR" altLang="en-US" sz="4000" b="1" dirty="0">
              <a:solidFill>
                <a:srgbClr val="FF66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024078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  <a:p>
            <a:pPr algn="ctr"/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[ How To 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JoJaK</a:t>
            </a:r>
            <a:r>
              <a:rPr lang="ko-KR" altLang="en-US" sz="4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]</a:t>
            </a:r>
          </a:p>
          <a:p>
            <a:pPr algn="ctr"/>
            <a:r>
              <a:rPr lang="en-US" altLang="ko-KR" sz="3200" dirty="0" smtClean="0">
                <a:solidFill>
                  <a:srgbClr val="C00000"/>
                </a:solidFill>
                <a:latin typeface="+mn-ea"/>
              </a:rPr>
              <a:t>“</a:t>
            </a:r>
            <a:r>
              <a:rPr lang="ko-KR" altLang="en-US" sz="3200" dirty="0" smtClean="0">
                <a:solidFill>
                  <a:srgbClr val="C00000"/>
                </a:solidFill>
                <a:latin typeface="+mn-ea"/>
              </a:rPr>
              <a:t>어떻게 조작할 것인가</a:t>
            </a:r>
            <a:r>
              <a:rPr lang="en-US" altLang="ko-KR" sz="3200" dirty="0" smtClean="0">
                <a:solidFill>
                  <a:srgbClr val="C00000"/>
                </a:solidFill>
                <a:latin typeface="+mn-ea"/>
              </a:rPr>
              <a:t>”</a:t>
            </a:r>
            <a:endParaRPr lang="en-US" altLang="ko-KR" sz="3200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5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301208"/>
            <a:ext cx="91440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THX :D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775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10" y="-28000"/>
            <a:ext cx="6913999" cy="691399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-1"/>
            <a:ext cx="4572000" cy="68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303" y="1434337"/>
            <a:ext cx="886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1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830" y="1469778"/>
            <a:ext cx="268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어떻게 조작해 왔는가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5830" y="1772816"/>
            <a:ext cx="2463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1.1.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기존 방식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1.2.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단점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303" y="3040670"/>
            <a:ext cx="886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2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5830" y="3076111"/>
            <a:ext cx="296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어떻게 조작할 것인가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5830" y="3339666"/>
            <a:ext cx="2463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2.1.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제시하는 방식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2.2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장점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4303" y="4675664"/>
            <a:ext cx="886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3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5830" y="4711105"/>
            <a:ext cx="282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어떤 조작을 할 것인가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830" y="4974660"/>
            <a:ext cx="2463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3.1.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 예시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3.2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의</a:t>
            </a:r>
            <a:r>
              <a:rPr lang="ko-KR" altLang="en-US" sz="2000" b="1" dirty="0">
                <a:solidFill>
                  <a:schemeClr val="bg1"/>
                </a:solidFill>
              </a:rPr>
              <a:t>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Picture 2" descr="C:\Users\KYM2-21\Desktop\wallpaper-praying-ca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0"/>
            <a:ext cx="12934888" cy="727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71"/>
          <p:cNvSpPr txBox="1">
            <a:spLocks/>
          </p:cNvSpPr>
          <p:nvPr/>
        </p:nvSpPr>
        <p:spPr>
          <a:xfrm>
            <a:off x="720400" y="3901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나를 소개합니다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20400" y="1628800"/>
            <a:ext cx="5311923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chemeClr val="bg1"/>
                </a:solidFill>
              </a:rPr>
              <a:t>겜돌이</a:t>
            </a:r>
            <a:r>
              <a:rPr lang="ko-KR" altLang="en-US" dirty="0" smtClean="0">
                <a:solidFill>
                  <a:schemeClr val="bg1"/>
                </a:solidFill>
              </a:rPr>
              <a:t> 경력 </a:t>
            </a:r>
            <a:r>
              <a:rPr lang="en-US" altLang="ko-KR" dirty="0" smtClean="0">
                <a:solidFill>
                  <a:schemeClr val="bg1"/>
                </a:solidFill>
              </a:rPr>
              <a:t>19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sz="1500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컴퓨터 공학과 전공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sz="1500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게임이 만들고 싶어요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sz="1500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정체성을 깨닫고 </a:t>
            </a:r>
            <a:r>
              <a:rPr lang="en-US" altLang="ko-KR" dirty="0" smtClean="0">
                <a:solidFill>
                  <a:schemeClr val="bg1"/>
                </a:solidFill>
              </a:rPr>
              <a:t>U</a:t>
            </a:r>
            <a:r>
              <a:rPr lang="ko-KR" altLang="en-US" dirty="0" smtClean="0">
                <a:solidFill>
                  <a:schemeClr val="bg1"/>
                </a:solidFill>
              </a:rPr>
              <a:t>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sz="1500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이번시간만</a:t>
            </a:r>
            <a:r>
              <a:rPr lang="ko-KR" altLang="en-US" dirty="0" smtClean="0">
                <a:solidFill>
                  <a:schemeClr val="bg1"/>
                </a:solidFill>
              </a:rPr>
              <a:t> 기획자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endParaRPr lang="en-US" altLang="ko-KR" sz="2000" dirty="0"/>
          </a:p>
          <a:p>
            <a:pPr algn="r"/>
            <a:endParaRPr lang="en-US" altLang="ko-KR" sz="2000" dirty="0" smtClean="0"/>
          </a:p>
          <a:p>
            <a:pPr algn="r"/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 smtClean="0"/>
              <a:t>                             고양이 좋아함   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2308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2076" y="116632"/>
            <a:ext cx="5311924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존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076" y="908720"/>
            <a:ext cx="5311923" cy="266429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터치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드래그로 이동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자동으로 사격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화면에 표시되는 버튼을 터치해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스킬 등의 특수기능 사용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3724572" cy="6624736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844720" y="3573016"/>
            <a:ext cx="5311923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의도적으로 공격을 중단해야 하게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만드는 패</a:t>
            </a:r>
            <a:r>
              <a:rPr lang="ko-KR" altLang="en-US" sz="2000" dirty="0"/>
              <a:t>턴</a:t>
            </a:r>
            <a:r>
              <a:rPr lang="ko-KR" altLang="en-US" sz="2000" dirty="0" smtClean="0"/>
              <a:t> 등의 추가가 어려움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버튼이 화면을 가림</a:t>
            </a: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err="1" smtClean="0"/>
              <a:t>스킬을</a:t>
            </a:r>
            <a:r>
              <a:rPr lang="ko-KR" altLang="en-US" sz="2000" dirty="0" smtClean="0"/>
              <a:t> 많이 넣을 수도 없고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몇 개만 늘어나도 화면이 크게 난잡해짐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832076" y="3573016"/>
            <a:ext cx="570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2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2076" y="116632"/>
            <a:ext cx="5311924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존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076" y="908720"/>
            <a:ext cx="5311923" cy="266429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터치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드래그로 이동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자동으로 사격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화면에 표시되는 버튼을 터치해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스킬 등의 특수기능 사용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3724572" cy="6624736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844720" y="3573016"/>
            <a:ext cx="5311923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의도적으로 공격을 중단해야 하게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만드는 패</a:t>
            </a:r>
            <a:r>
              <a:rPr lang="ko-KR" altLang="en-US" sz="2000" dirty="0"/>
              <a:t>턴</a:t>
            </a:r>
            <a:r>
              <a:rPr lang="ko-KR" altLang="en-US" sz="2000" dirty="0" smtClean="0"/>
              <a:t> 등의 추가가 어려움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버튼이 화면을 가림</a:t>
            </a: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err="1" smtClean="0"/>
              <a:t>스킬을</a:t>
            </a:r>
            <a:r>
              <a:rPr lang="ko-KR" altLang="en-US" sz="2000" dirty="0" smtClean="0"/>
              <a:t> 많이 넣을 수도 없고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몇 개만 늘어나도 화면이 크게 난잡해짐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832076" y="3573016"/>
            <a:ext cx="570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ine\cocos2d-x\01.Basic\00.EX2_BUBBLE - somanyactions;_;\Resources\assets\BB_Source_TITLE\Bubble_Effect\Title_Bubble_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1" y="2411983"/>
            <a:ext cx="3704175" cy="43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ine\cocos2d-x\01.Basic\00.EX2_BUBBLE - somanyactions;_;\Resources\assets\BB_Source_TITLE\Bubble_Effect\Title_Bubble_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7" y="980728"/>
            <a:ext cx="360646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ine\cocos2d-x\01.Basic\00.EX2_BUBBLE - somanyactions;_;\Resources\assets\BB_Source_TITLE\Bubble_Effect\Title_Bubble_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8" y="1772816"/>
            <a:ext cx="3708663" cy="38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ine\cocos2d-x\01.Basic\00.EX2_BUBBLE - somanyactions;_;\Resources\assets\BB_Source_TITLE\Bubble_Effect\Title_Bubble_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3" y="966628"/>
            <a:ext cx="3518820" cy="3645024"/>
          </a:xfrm>
          <a:prstGeom prst="rect">
            <a:avLst/>
          </a:prstGeom>
          <a:noFill/>
          <a:scene3d>
            <a:camera prst="orthographicFront">
              <a:rot lat="0" lon="10799999" rev="107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ine\cocos2d-x\01.Basic\00.EX2_BUBBLE - somanyactions;_;\Resources\assets\BB_Source_TITLE\Bubble_Effect\Title_Bubble_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1" y="2789140"/>
            <a:ext cx="3589722" cy="287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84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1824"/>
            <a:ext cx="5508104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제시하는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720"/>
            <a:ext cx="5311923" cy="2664296"/>
          </a:xfrm>
        </p:spPr>
        <p:txBody>
          <a:bodyPr>
            <a:normAutofit fontScale="92500"/>
          </a:bodyPr>
          <a:lstStyle/>
          <a:p>
            <a:r>
              <a:rPr lang="ko-KR" altLang="en-US" sz="2000" dirty="0" smtClean="0"/>
              <a:t>화면을 반으로 나누어 좌측은 이동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우측은 공격을 담당하는 멀티 터치를 사용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우측 지역을 터치 중일 때에만 사격이 진행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사격 중 특정 패턴으로 드래그 </a:t>
            </a:r>
            <a:r>
              <a:rPr lang="en-US" altLang="ko-KR" sz="2000" dirty="0" smtClean="0"/>
              <a:t>&amp; </a:t>
            </a:r>
            <a:r>
              <a:rPr lang="ko-KR" altLang="en-US" sz="2000" dirty="0" err="1" smtClean="0"/>
              <a:t>드롭하여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배정된 기능을 발동시킴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5496" y="3588185"/>
            <a:ext cx="54006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좌우로 흔들면 탄환을 베어내는 등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단순 터치에 비해 </a:t>
            </a:r>
            <a:r>
              <a:rPr lang="ko-KR" altLang="en-US" sz="2000" dirty="0" err="1" smtClean="0"/>
              <a:t>조작감</a:t>
            </a:r>
            <a:r>
              <a:rPr lang="ko-KR" altLang="en-US" sz="2000" dirty="0" smtClean="0"/>
              <a:t> 향상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버튼이 화면을 가리지 않음</a:t>
            </a: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000" dirty="0" smtClean="0"/>
              <a:t>패턴의 구성에 따라 다양한 스킬 사용 가능</a:t>
            </a: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  <a:p>
            <a:pPr>
              <a:buFont typeface="Wingdings" pitchFamily="2" charset="2"/>
              <a:buChar char="ü"/>
            </a:pPr>
            <a:endParaRPr lang="en-US" altLang="ko-KR" sz="20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-36512" y="3573016"/>
            <a:ext cx="570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6632"/>
            <a:ext cx="3456500" cy="65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024000" y="1124744"/>
            <a:ext cx="3096000" cy="5733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0" y="1124744"/>
            <a:ext cx="3132520" cy="5733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72000" y="1124744"/>
            <a:ext cx="3096000" cy="5733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208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기능 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7" y="1340768"/>
            <a:ext cx="2361905" cy="293333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50" y="1268760"/>
            <a:ext cx="2857500" cy="2857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14" y="1971338"/>
            <a:ext cx="2778171" cy="1452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868" y="43558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▲ 점프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3868" y="43558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◀▶ 베기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8128" y="43558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®</a:t>
            </a:r>
            <a:r>
              <a:rPr lang="ko-KR" altLang="en-US" dirty="0" smtClean="0"/>
              <a:t> 폭탄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7868" y="501317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지형지물 회피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점프 외엔 피할 수 없는 보스 패턴에 대응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83868" y="501317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좌우로 흔들어 베기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탄환을 베거나 특정 적에게 </a:t>
            </a:r>
            <a:r>
              <a:rPr lang="ko-KR" altLang="en-US" dirty="0" err="1" smtClean="0"/>
              <a:t>특효하거나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98128" y="5151675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터치한채로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돌려서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폭탄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932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84584" y="593367"/>
            <a:ext cx="10225136" cy="763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                    의의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11960" y="1268760"/>
            <a:ext cx="4620340" cy="5060719"/>
          </a:xfrm>
        </p:spPr>
        <p:txBody>
          <a:bodyPr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격겜스러운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조작감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학습에 의한 능숙해짐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왠지모를</a:t>
            </a:r>
            <a:r>
              <a:rPr lang="ko-KR" altLang="en-US" dirty="0" smtClean="0">
                <a:solidFill>
                  <a:schemeClr val="bg1"/>
                </a:solidFill>
              </a:rPr>
              <a:t> 뿌듯함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실력갓흥겜을</a:t>
            </a:r>
            <a:r>
              <a:rPr lang="ko-KR" altLang="en-US" dirty="0" smtClean="0">
                <a:solidFill>
                  <a:schemeClr val="bg1"/>
                </a:solidFill>
              </a:rPr>
              <a:t> 향하여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KYM2-21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5" y="2522"/>
            <a:ext cx="3528392" cy="6943628"/>
          </a:xfrm>
          <a:prstGeom prst="rect">
            <a:avLst/>
          </a:prstGeom>
          <a:noFill/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5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YM2-21\Desktop\clock-69184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335199" cy="55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61"/>
          <p:cNvSpPr txBox="1">
            <a:spLocks/>
          </p:cNvSpPr>
          <p:nvPr/>
        </p:nvSpPr>
        <p:spPr>
          <a:xfrm>
            <a:off x="3148306" y="5501399"/>
            <a:ext cx="280035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-US" altLang="ko" sz="6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" sz="6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17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265</Words>
  <Application>Microsoft Office PowerPoint</Application>
  <PresentationFormat>화면 슬라이드 쇼(4:3)</PresentationFormat>
  <Paragraphs>101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기존 방식</vt:lpstr>
      <vt:lpstr>기존 방식</vt:lpstr>
      <vt:lpstr>제시하는 방식</vt:lpstr>
      <vt:lpstr>기능 예시</vt:lpstr>
      <vt:lpstr>                      의의</vt:lpstr>
      <vt:lpstr>PowerPoint 프레젠테이션</vt:lpstr>
      <vt:lpstr>THX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KYM2-21</dc:creator>
  <cp:lastModifiedBy>KYM2-21</cp:lastModifiedBy>
  <cp:revision>14</cp:revision>
  <dcterms:created xsi:type="dcterms:W3CDTF">2017-10-13T01:13:38Z</dcterms:created>
  <dcterms:modified xsi:type="dcterms:W3CDTF">2017-10-20T02:07:10Z</dcterms:modified>
</cp:coreProperties>
</file>