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409C7A91-4ECA-405C-97A4-3C0F33A0802E}" type="datetimeFigureOut">
              <a:rPr lang="en-IN" smtClean="0"/>
              <a:t>29-05-2019</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D54FC68-7756-4D7C-BFC0-55FC202F5BC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9C7A91-4ECA-405C-97A4-3C0F33A0802E}" type="datetimeFigureOut">
              <a:rPr lang="en-IN" smtClean="0"/>
              <a:t>29-05-2019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4FC68-7756-4D7C-BFC0-55FC202F5BC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09C7A91-4ECA-405C-97A4-3C0F33A0802E}" type="datetimeFigureOut">
              <a:rPr lang="en-IN" smtClean="0"/>
              <a:t>29-05-2019</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D54FC68-7756-4D7C-BFC0-55FC202F5BC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09C7A91-4ECA-405C-97A4-3C0F33A0802E}" type="datetimeFigureOut">
              <a:rPr lang="en-IN" smtClean="0"/>
              <a:t>29-05-2019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D54FC68-7756-4D7C-BFC0-55FC202F5BC2}" type="slidenum">
              <a:rPr lang="en-IN" smtClean="0"/>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09C7A91-4ECA-405C-97A4-3C0F33A0802E}" type="datetimeFigureOut">
              <a:rPr lang="en-IN" smtClean="0"/>
              <a:t>29-05-2019</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D54FC68-7756-4D7C-BFC0-55FC202F5BC2}"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09C7A91-4ECA-405C-97A4-3C0F33A0802E}" type="datetimeFigureOut">
              <a:rPr lang="en-IN" smtClean="0"/>
              <a:t>29-05-2019</a:t>
            </a:fld>
            <a:endParaRPr lang="en-IN"/>
          </a:p>
        </p:txBody>
      </p:sp>
      <p:sp>
        <p:nvSpPr>
          <p:cNvPr id="10" name="Slide Number Placeholder 9"/>
          <p:cNvSpPr>
            <a:spLocks noGrp="1"/>
          </p:cNvSpPr>
          <p:nvPr>
            <p:ph type="sldNum" sz="quarter" idx="16"/>
          </p:nvPr>
        </p:nvSpPr>
        <p:spPr/>
        <p:txBody>
          <a:bodyPr rtlCol="0"/>
          <a:lstStyle/>
          <a:p>
            <a:fld id="{FD54FC68-7756-4D7C-BFC0-55FC202F5BC2}"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409C7A91-4ECA-405C-97A4-3C0F33A0802E}" type="datetimeFigureOut">
              <a:rPr lang="en-IN" smtClean="0"/>
              <a:t>29-05-2019</a:t>
            </a:fld>
            <a:endParaRPr lang="en-IN"/>
          </a:p>
        </p:txBody>
      </p:sp>
      <p:sp>
        <p:nvSpPr>
          <p:cNvPr id="12" name="Slide Number Placeholder 11"/>
          <p:cNvSpPr>
            <a:spLocks noGrp="1"/>
          </p:cNvSpPr>
          <p:nvPr>
            <p:ph type="sldNum" sz="quarter" idx="16"/>
          </p:nvPr>
        </p:nvSpPr>
        <p:spPr/>
        <p:txBody>
          <a:bodyPr rtlCol="0"/>
          <a:lstStyle/>
          <a:p>
            <a:fld id="{FD54FC68-7756-4D7C-BFC0-55FC202F5BC2}"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9C7A91-4ECA-405C-97A4-3C0F33A0802E}" type="datetimeFigureOut">
              <a:rPr lang="en-IN" smtClean="0"/>
              <a:t>29-05-2019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D54FC68-7756-4D7C-BFC0-55FC202F5BC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C7A91-4ECA-405C-97A4-3C0F33A0802E}" type="datetimeFigureOut">
              <a:rPr lang="en-IN" smtClean="0"/>
              <a:t>29-05-2019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D54FC68-7756-4D7C-BFC0-55FC202F5BC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09C7A91-4ECA-405C-97A4-3C0F33A0802E}" type="datetimeFigureOut">
              <a:rPr lang="en-IN" smtClean="0"/>
              <a:t>29-05-2019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D54FC68-7756-4D7C-BFC0-55FC202F5BC2}" type="slidenum">
              <a:rPr lang="en-IN" smtClean="0"/>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409C7A91-4ECA-405C-97A4-3C0F33A0802E}" type="datetimeFigureOut">
              <a:rPr lang="en-IN" smtClean="0"/>
              <a:t>29-05-2019</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D54FC68-7756-4D7C-BFC0-55FC202F5BC2}" type="slidenum">
              <a:rPr lang="en-IN" smtClean="0"/>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09C7A91-4ECA-405C-97A4-3C0F33A0802E}" type="datetimeFigureOut">
              <a:rPr lang="en-IN" smtClean="0"/>
              <a:t>29-05-2019</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D54FC68-7756-4D7C-BFC0-55FC202F5BC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Software Quality Assurance</a:t>
            </a:r>
            <a:endParaRPr lang="en-IN" dirty="0"/>
          </a:p>
        </p:txBody>
      </p:sp>
      <p:sp>
        <p:nvSpPr>
          <p:cNvPr id="3" name="Subtitle 2"/>
          <p:cNvSpPr>
            <a:spLocks noGrp="1"/>
          </p:cNvSpPr>
          <p:nvPr>
            <p:ph type="subTitle" idx="1"/>
          </p:nvPr>
        </p:nvSpPr>
        <p:spPr/>
        <p:txBody>
          <a:bodyPr>
            <a:normAutofit fontScale="92500"/>
          </a:bodyPr>
          <a:lstStyle/>
          <a:p>
            <a:r>
              <a:rPr lang="en-IN" dirty="0" smtClean="0"/>
              <a:t>An FS based Mini Project by </a:t>
            </a:r>
            <a:r>
              <a:rPr lang="en-IN" dirty="0" err="1" smtClean="0"/>
              <a:t>Jithin</a:t>
            </a:r>
            <a:r>
              <a:rPr lang="en-IN" dirty="0" smtClean="0"/>
              <a:t>, Sumukh, </a:t>
            </a:r>
            <a:r>
              <a:rPr lang="en-IN" dirty="0" err="1" smtClean="0"/>
              <a:t>Prajan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SQA?</a:t>
            </a:r>
            <a:endParaRPr lang="en-IN" dirty="0"/>
          </a:p>
        </p:txBody>
      </p:sp>
      <p:sp>
        <p:nvSpPr>
          <p:cNvPr id="3" name="Content Placeholder 2"/>
          <p:cNvSpPr>
            <a:spLocks noGrp="1"/>
          </p:cNvSpPr>
          <p:nvPr>
            <p:ph sz="quarter" idx="1"/>
          </p:nvPr>
        </p:nvSpPr>
        <p:spPr/>
        <p:txBody>
          <a:bodyPr/>
          <a:lstStyle/>
          <a:p>
            <a:r>
              <a:rPr lang="en-IN" dirty="0" smtClean="0"/>
              <a:t>SQA or Software Quality Assurance is a continuous process where the quality of any software under production will be put to various tests to ensure top quality of the product. </a:t>
            </a:r>
          </a:p>
          <a:p>
            <a:r>
              <a:rPr lang="en-IN" dirty="0" smtClean="0"/>
              <a:t>SQA comes in the later stages which will involve product testing and the overall verdict by the technicians, which will determine the robustness and the “ready for commerce” qualities of the product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our Project</a:t>
            </a:r>
            <a:endParaRPr lang="en-IN" dirty="0"/>
          </a:p>
        </p:txBody>
      </p:sp>
      <p:sp>
        <p:nvSpPr>
          <p:cNvPr id="3" name="Content Placeholder 2"/>
          <p:cNvSpPr>
            <a:spLocks noGrp="1"/>
          </p:cNvSpPr>
          <p:nvPr>
            <p:ph sz="quarter" idx="1"/>
          </p:nvPr>
        </p:nvSpPr>
        <p:spPr/>
        <p:txBody>
          <a:bodyPr/>
          <a:lstStyle/>
          <a:p>
            <a:r>
              <a:rPr lang="en-IN" dirty="0" smtClean="0"/>
              <a:t>Our FS Mini project recreates the idea of SQA records management by giving a brief statistical data about various tests conducted by the testing team, and the final exit survey questions, judging the overall quality of the product which has been tested. </a:t>
            </a:r>
          </a:p>
          <a:p>
            <a:r>
              <a:rPr lang="en-IN" dirty="0" smtClean="0"/>
              <a:t>Our application aims to simplify the reporting process by producing the above mentioned data.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Implementation</a:t>
            </a:r>
            <a:endParaRPr lang="en-IN" dirty="0"/>
          </a:p>
        </p:txBody>
      </p:sp>
      <p:sp>
        <p:nvSpPr>
          <p:cNvPr id="3" name="Content Placeholder 2"/>
          <p:cNvSpPr>
            <a:spLocks noGrp="1"/>
          </p:cNvSpPr>
          <p:nvPr>
            <p:ph sz="quarter" idx="1"/>
          </p:nvPr>
        </p:nvSpPr>
        <p:spPr/>
        <p:txBody>
          <a:bodyPr/>
          <a:lstStyle/>
          <a:p>
            <a:r>
              <a:rPr lang="en-IN" dirty="0" smtClean="0"/>
              <a:t>Our application is built on </a:t>
            </a:r>
            <a:r>
              <a:rPr lang="en-IN" dirty="0" err="1" smtClean="0"/>
              <a:t>tkinter</a:t>
            </a:r>
            <a:r>
              <a:rPr lang="en-IN" dirty="0" smtClean="0"/>
              <a:t>, a GUI based framework for Python, which uses </a:t>
            </a:r>
            <a:r>
              <a:rPr lang="en-IN" smtClean="0"/>
              <a:t>basic Windows </a:t>
            </a:r>
            <a:r>
              <a:rPr lang="en-IN" dirty="0" smtClean="0"/>
              <a:t>frontend,  while the backend is running on Python. </a:t>
            </a:r>
          </a:p>
          <a:p>
            <a:r>
              <a:rPr lang="en-IN" dirty="0" smtClean="0"/>
              <a:t>You only need to run the application on Windows Command line and the rest will follow</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951298" y="2060848"/>
            <a:ext cx="2736304" cy="3024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rmAutofit fontScale="90000"/>
          </a:bodyPr>
          <a:lstStyle/>
          <a:p>
            <a:r>
              <a:rPr lang="en-IN" dirty="0" smtClean="0"/>
              <a:t>Brief behavioural of the Application</a:t>
            </a:r>
            <a:endParaRPr lang="en-IN" dirty="0"/>
          </a:p>
        </p:txBody>
      </p:sp>
      <p:sp>
        <p:nvSpPr>
          <p:cNvPr id="4" name="Folded Corner 3"/>
          <p:cNvSpPr/>
          <p:nvPr/>
        </p:nvSpPr>
        <p:spPr>
          <a:xfrm>
            <a:off x="1239330" y="2276872"/>
            <a:ext cx="936104" cy="1152128"/>
          </a:xfrm>
          <a:prstGeom prst="foldedCorner">
            <a:avLst>
              <a:gd name="adj" fmla="val 248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smtClean="0"/>
              <a:t>Questionare.txt</a:t>
            </a:r>
            <a:endParaRPr lang="en-IN" sz="1200" dirty="0"/>
          </a:p>
        </p:txBody>
      </p:sp>
      <p:sp>
        <p:nvSpPr>
          <p:cNvPr id="5" name="Rectangle 4"/>
          <p:cNvSpPr/>
          <p:nvPr/>
        </p:nvSpPr>
        <p:spPr>
          <a:xfrm>
            <a:off x="5271778" y="2780928"/>
            <a:ext cx="2592288" cy="12961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Window.py</a:t>
            </a:r>
            <a:endParaRPr lang="en-IN" dirty="0"/>
          </a:p>
        </p:txBody>
      </p:sp>
      <p:sp>
        <p:nvSpPr>
          <p:cNvPr id="9" name="Folded Corner 8"/>
          <p:cNvSpPr/>
          <p:nvPr/>
        </p:nvSpPr>
        <p:spPr>
          <a:xfrm>
            <a:off x="1239330" y="3645024"/>
            <a:ext cx="936104" cy="1152128"/>
          </a:xfrm>
          <a:prstGeom prst="foldedCorner">
            <a:avLst>
              <a:gd name="adj" fmla="val 248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t</a:t>
            </a:r>
            <a:r>
              <a:rPr lang="en-IN" sz="1200" dirty="0" smtClean="0"/>
              <a:t>ests.txt</a:t>
            </a:r>
            <a:endParaRPr lang="en-IN" sz="1200" dirty="0"/>
          </a:p>
        </p:txBody>
      </p:sp>
      <p:sp>
        <p:nvSpPr>
          <p:cNvPr id="10" name="Folded Corner 9"/>
          <p:cNvSpPr/>
          <p:nvPr/>
        </p:nvSpPr>
        <p:spPr>
          <a:xfrm>
            <a:off x="2319450" y="2276872"/>
            <a:ext cx="936104" cy="1152128"/>
          </a:xfrm>
          <a:prstGeom prst="foldedCorner">
            <a:avLst>
              <a:gd name="adj" fmla="val 248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t>p</a:t>
            </a:r>
            <a:r>
              <a:rPr lang="en-IN" sz="1200" dirty="0" smtClean="0"/>
              <a:t>rojects.txt</a:t>
            </a:r>
            <a:endParaRPr lang="en-IN" sz="1200" dirty="0"/>
          </a:p>
        </p:txBody>
      </p:sp>
      <p:sp>
        <p:nvSpPr>
          <p:cNvPr id="11" name="Folded Corner 10"/>
          <p:cNvSpPr/>
          <p:nvPr/>
        </p:nvSpPr>
        <p:spPr>
          <a:xfrm>
            <a:off x="2391458" y="3645024"/>
            <a:ext cx="936104" cy="1152128"/>
          </a:xfrm>
          <a:prstGeom prst="foldedCorner">
            <a:avLst>
              <a:gd name="adj" fmla="val 248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smtClean="0"/>
              <a:t>admin.txt</a:t>
            </a:r>
            <a:endParaRPr lang="en-IN" sz="1200" dirty="0"/>
          </a:p>
        </p:txBody>
      </p:sp>
      <p:sp>
        <p:nvSpPr>
          <p:cNvPr id="13" name="Folded Corner 12"/>
          <p:cNvSpPr/>
          <p:nvPr/>
        </p:nvSpPr>
        <p:spPr>
          <a:xfrm>
            <a:off x="6207882" y="5085184"/>
            <a:ext cx="936104" cy="1152128"/>
          </a:xfrm>
          <a:prstGeom prst="foldedCorner">
            <a:avLst>
              <a:gd name="adj" fmla="val 248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smtClean="0"/>
              <a:t>&lt;project name&gt;.txt</a:t>
            </a:r>
            <a:endParaRPr lang="en-IN" sz="1200" dirty="0"/>
          </a:p>
        </p:txBody>
      </p:sp>
      <p:cxnSp>
        <p:nvCxnSpPr>
          <p:cNvPr id="15" name="Straight Arrow Connector 14"/>
          <p:cNvCxnSpPr>
            <a:stCxn id="12" idx="3"/>
          </p:cNvCxnSpPr>
          <p:nvPr/>
        </p:nvCxnSpPr>
        <p:spPr>
          <a:xfrm>
            <a:off x="3687602" y="3573016"/>
            <a:ext cx="15841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975634" y="3140968"/>
            <a:ext cx="1109150" cy="369332"/>
          </a:xfrm>
          <a:prstGeom prst="rect">
            <a:avLst/>
          </a:prstGeom>
          <a:noFill/>
        </p:spPr>
        <p:txBody>
          <a:bodyPr wrap="none" rtlCol="0">
            <a:spAutoFit/>
          </a:bodyPr>
          <a:lstStyle/>
          <a:p>
            <a:r>
              <a:rPr lang="en-IN" dirty="0" smtClean="0"/>
              <a:t>Read only</a:t>
            </a:r>
            <a:endParaRPr lang="en-IN" dirty="0"/>
          </a:p>
        </p:txBody>
      </p:sp>
      <p:cxnSp>
        <p:nvCxnSpPr>
          <p:cNvPr id="19" name="Straight Arrow Connector 18"/>
          <p:cNvCxnSpPr>
            <a:stCxn id="5" idx="2"/>
          </p:cNvCxnSpPr>
          <p:nvPr/>
        </p:nvCxnSpPr>
        <p:spPr>
          <a:xfrm>
            <a:off x="6567922" y="4077072"/>
            <a:ext cx="0" cy="100811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39930" y="4437112"/>
            <a:ext cx="1604478" cy="369332"/>
          </a:xfrm>
          <a:prstGeom prst="rect">
            <a:avLst/>
          </a:prstGeom>
          <a:noFill/>
        </p:spPr>
        <p:txBody>
          <a:bodyPr wrap="none" rtlCol="0">
            <a:spAutoFit/>
          </a:bodyPr>
          <a:lstStyle/>
          <a:p>
            <a:r>
              <a:rPr lang="en-IN" dirty="0" smtClean="0"/>
              <a:t>Read and write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of our project</a:t>
            </a:r>
            <a:endParaRPr lang="en-IN" dirty="0"/>
          </a:p>
        </p:txBody>
      </p:sp>
      <p:sp>
        <p:nvSpPr>
          <p:cNvPr id="3" name="Content Placeholder 2"/>
          <p:cNvSpPr>
            <a:spLocks noGrp="1"/>
          </p:cNvSpPr>
          <p:nvPr>
            <p:ph sz="quarter" idx="1"/>
          </p:nvPr>
        </p:nvSpPr>
        <p:spPr/>
        <p:txBody>
          <a:bodyPr/>
          <a:lstStyle/>
          <a:p>
            <a:r>
              <a:rPr lang="en-IN" dirty="0" smtClean="0"/>
              <a:t>Very, very simple to operate</a:t>
            </a:r>
          </a:p>
          <a:p>
            <a:r>
              <a:rPr lang="en-IN" dirty="0" smtClean="0"/>
              <a:t>Consumes less memory</a:t>
            </a:r>
          </a:p>
          <a:p>
            <a:r>
              <a:rPr lang="en-IN" dirty="0" smtClean="0"/>
              <a:t>Offline application</a:t>
            </a:r>
          </a:p>
          <a:p>
            <a:r>
              <a:rPr lang="en-IN" dirty="0" smtClean="0"/>
              <a:t>GUI based</a:t>
            </a:r>
          </a:p>
          <a:p>
            <a:r>
              <a:rPr lang="en-IN" dirty="0" smtClean="0"/>
              <a:t>Commercially usable for all types of industries</a:t>
            </a:r>
          </a:p>
          <a:p>
            <a:r>
              <a:rPr lang="en-IN" dirty="0" smtClean="0"/>
              <a:t>Simplifies and produces adequate data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Thank you!</a:t>
            </a:r>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38</TotalTime>
  <Words>244</Words>
  <Application>Microsoft Office PowerPoint</Application>
  <PresentationFormat>On-screen Show (4:3)</PresentationFormat>
  <Paragraphs>28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Median</vt:lpstr>
      <vt:lpstr>Software Quality Assurance</vt:lpstr>
      <vt:lpstr>What is SQA?</vt:lpstr>
      <vt:lpstr>About our Project</vt:lpstr>
      <vt:lpstr>Implementation</vt:lpstr>
      <vt:lpstr>Brief behavioural of the Application</vt:lpstr>
      <vt:lpstr>Pros of our project</vt:lpstr>
      <vt:lpstr>Thank you!</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Sumukh Bharadwaj</dc:creator>
  <cp:lastModifiedBy>Sumukh Bharadwaj</cp:lastModifiedBy>
  <cp:revision>2</cp:revision>
  <dcterms:created xsi:type="dcterms:W3CDTF">2019-05-29T15:51:26Z</dcterms:created>
  <dcterms:modified xsi:type="dcterms:W3CDTF">2019-05-29T16:29:54Z</dcterms:modified>
</cp:coreProperties>
</file>