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35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9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6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43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209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97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49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62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35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2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3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6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8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1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1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3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05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4.1 Mapa de memoria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t>¿Qué es?</a:t>
            </a:r>
          </a:p>
          <a:p>
            <a:r>
              <a:t>Organización del espacio de memoria en un sistema con microprocesador (ROM, RAM, I/O).</a:t>
            </a:r>
          </a:p>
          <a:p>
            <a:endParaRPr/>
          </a:p>
          <a:p>
            <a:r>
              <a:t>¿Para qué sirve?</a:t>
            </a:r>
          </a:p>
          <a:p>
            <a:r>
              <a:t>Permite direccionar eficientemente la memoria y dispositivos.</a:t>
            </a:r>
          </a:p>
          <a:p>
            <a:endParaRPr/>
          </a:p>
          <a:p>
            <a:r>
              <a:t>Uso en Ingeniería en Sistemas:</a:t>
            </a:r>
          </a:p>
          <a:p>
            <a:r>
              <a:t>Diseño de sistemas embebidos y aplicaciones con direccionamiento controlado.</a:t>
            </a:r>
          </a:p>
          <a:p>
            <a:endParaRPr/>
          </a:p>
          <a:p>
            <a:r>
              <a:t>Ejemplo:</a:t>
            </a:r>
          </a:p>
          <a:p>
            <a:r>
              <a:t>ROM (0x0000-0x1FFF), RAM (0x2000-0x3FFF), I/O (0x4000 en adelante).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5.4 Interfaces asíncronas: UART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t>¿Qué es?</a:t>
            </a:r>
          </a:p>
          <a:p>
            <a:r>
              <a:t>Protocolo de comunicación serie que no usa reloj compartido.</a:t>
            </a:r>
          </a:p>
          <a:p>
            <a:endParaRPr/>
          </a:p>
          <a:p>
            <a:r>
              <a:t>¿Para qué sirve?</a:t>
            </a:r>
          </a:p>
          <a:p>
            <a:r>
              <a:t>Simple, económico y ampliamente compatible.</a:t>
            </a:r>
          </a:p>
          <a:p>
            <a:endParaRPr/>
          </a:p>
          <a:p>
            <a:r>
              <a:t>Uso profesional:</a:t>
            </a:r>
          </a:p>
          <a:p>
            <a:r>
              <a:t>Módulos Bluetooth, GPS, WiFi.</a:t>
            </a:r>
          </a:p>
          <a:p>
            <a:endParaRPr/>
          </a:p>
          <a:p>
            <a:r>
              <a:t>Ejemplo:</a:t>
            </a:r>
          </a:p>
          <a:p>
            <a:r>
              <a:t>Enviar texto desde microcontrolador a PC por UART.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5.5 Comunicación síncrona serie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t>¿Qué es?</a:t>
            </a:r>
          </a:p>
          <a:p>
            <a:r>
              <a:t>Similar al punto 5.3, implica reloj compartido entre dispositivos.</a:t>
            </a:r>
          </a:p>
          <a:p>
            <a:endParaRPr/>
          </a:p>
          <a:p>
            <a:r>
              <a:t>¿Para qué sirve?</a:t>
            </a:r>
          </a:p>
          <a:p>
            <a:r>
              <a:t>Mayor velocidad y precisión.</a:t>
            </a:r>
          </a:p>
          <a:p>
            <a:endParaRPr/>
          </a:p>
          <a:p>
            <a:r>
              <a:t>Aplicación:</a:t>
            </a:r>
          </a:p>
          <a:p>
            <a:r>
              <a:t>Sistemas donde el desfase de bits es crítico.</a:t>
            </a:r>
          </a:p>
          <a:p>
            <a:endParaRPr/>
          </a:p>
          <a:p>
            <a:r>
              <a:t>Ejemplo:</a:t>
            </a:r>
          </a:p>
          <a:p>
            <a:r>
              <a:t>Comunicación entre FPGA y RAM externa.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5.6 Interfaces síncrona USART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t>¿Qué es?</a:t>
            </a:r>
          </a:p>
          <a:p>
            <a:r>
              <a:t>Versión que permite modo síncrono o asíncrono según configuración.</a:t>
            </a:r>
          </a:p>
          <a:p>
            <a:endParaRPr/>
          </a:p>
          <a:p>
            <a:r>
              <a:t>¿Para qué sirve?</a:t>
            </a:r>
          </a:p>
          <a:p>
            <a:r>
              <a:t>Mayor versatilidad en comunicación serie.</a:t>
            </a:r>
          </a:p>
          <a:p>
            <a:endParaRPr/>
          </a:p>
          <a:p>
            <a:r>
              <a:t>Aplicación:</a:t>
            </a:r>
          </a:p>
          <a:p>
            <a:r>
              <a:t>Modularidad en comunicación embebida.</a:t>
            </a:r>
          </a:p>
          <a:p>
            <a:endParaRPr/>
          </a:p>
          <a:p>
            <a:r>
              <a:t>Ejemplo:</a:t>
            </a:r>
          </a:p>
          <a:p>
            <a:r>
              <a:t>USART conectado a sensor digital y a PC.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5.7 Protocolos de comunicación serie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t>¿Qué es?</a:t>
            </a:r>
          </a:p>
          <a:p>
            <a:r>
              <a:t>Reglas de transmisión serial como I2C, SPI, USB.</a:t>
            </a:r>
          </a:p>
          <a:p>
            <a:endParaRPr/>
          </a:p>
          <a:p>
            <a:r>
              <a:t>¿Para qué sirve?</a:t>
            </a:r>
          </a:p>
          <a:p>
            <a:r>
              <a:t>Estandariza conexiones entre dispositivos.</a:t>
            </a:r>
          </a:p>
          <a:p>
            <a:endParaRPr/>
          </a:p>
          <a:p>
            <a:r>
              <a:t>Uso en Ingeniería:</a:t>
            </a:r>
          </a:p>
          <a:p>
            <a:r>
              <a:t>Fundamental para integración de módulos.</a:t>
            </a:r>
          </a:p>
          <a:p>
            <a:endParaRPr/>
          </a:p>
          <a:p>
            <a:r>
              <a:t>Ejemplo:</a:t>
            </a:r>
          </a:p>
          <a:p>
            <a:r>
              <a:t>I2C para conectar pantalla OLED a Arduino.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5.8 RS-232 y corriente 20mA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t>¿Qué es?</a:t>
            </a:r>
          </a:p>
          <a:p>
            <a:r>
              <a:t>RS-232 es una norma para comunicación serie tradicional. Corriente 20mA es usada en ambientes industriales.</a:t>
            </a:r>
          </a:p>
          <a:p>
            <a:endParaRPr/>
          </a:p>
          <a:p>
            <a:r>
              <a:t>¿Para qué sirve?</a:t>
            </a:r>
          </a:p>
          <a:p>
            <a:r>
              <a:t>Confiabilidad en ambientes con ruido eléctrico.</a:t>
            </a:r>
          </a:p>
          <a:p>
            <a:endParaRPr/>
          </a:p>
          <a:p>
            <a:r>
              <a:t>Aplicación:</a:t>
            </a:r>
          </a:p>
          <a:p>
            <a:r>
              <a:t>Sistemas industriales y telecomunicaciones.</a:t>
            </a:r>
          </a:p>
          <a:p>
            <a:endParaRPr/>
          </a:p>
          <a:p>
            <a:r>
              <a:t>Ejemplo:</a:t>
            </a:r>
          </a:p>
          <a:p>
            <a:r>
              <a:t>PLC industrial usando interfaz de corriente 20mA.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5.9 Comunicación en paralelo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t>¿Qué es?</a:t>
            </a:r>
          </a:p>
          <a:p>
            <a:r>
              <a:t>Transmisión de varios bits simultáneamente por múltiples líneas.</a:t>
            </a:r>
          </a:p>
          <a:p>
            <a:endParaRPr/>
          </a:p>
          <a:p>
            <a:r>
              <a:t>¿Para qué sirve?</a:t>
            </a:r>
          </a:p>
          <a:p>
            <a:r>
              <a:t>Alta velocidad a corta distancia.</a:t>
            </a:r>
          </a:p>
          <a:p>
            <a:endParaRPr/>
          </a:p>
          <a:p>
            <a:r>
              <a:t>Aplicación:</a:t>
            </a:r>
          </a:p>
          <a:p>
            <a:r>
              <a:t>Transferencias internas entre módulos.</a:t>
            </a:r>
          </a:p>
          <a:p>
            <a:endParaRPr/>
          </a:p>
          <a:p>
            <a:r>
              <a:t>Ejemplo:</a:t>
            </a:r>
          </a:p>
          <a:p>
            <a:r>
              <a:t>Transferencia de datos entre CPU y RAM en buses internos.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4.2 Lógica de decodificación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t>¿Qué es?</a:t>
            </a:r>
          </a:p>
          <a:p>
            <a:r>
              <a:t>Sistema lógico que habilita el acceso a dispositivos específicos según la dirección.</a:t>
            </a:r>
          </a:p>
          <a:p>
            <a:endParaRPr/>
          </a:p>
          <a:p>
            <a:r>
              <a:t>¿Para qué sirve?</a:t>
            </a:r>
          </a:p>
          <a:p>
            <a:r>
              <a:t>Evita conflictos de direccionamiento, selecciona dispositivos con precisión.</a:t>
            </a:r>
          </a:p>
          <a:p>
            <a:endParaRPr/>
          </a:p>
          <a:p>
            <a:r>
              <a:t>Uso en la carrera:</a:t>
            </a:r>
          </a:p>
          <a:p>
            <a:r>
              <a:t>Diseño de controladores y hardware embebido.</a:t>
            </a:r>
          </a:p>
          <a:p>
            <a:endParaRPr/>
          </a:p>
          <a:p>
            <a:r>
              <a:t>Ejemplo:</a:t>
            </a:r>
          </a:p>
          <a:p>
            <a:r>
              <a:t>Decodificador que activa el display solo si la dirección = 0x6000.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4.3 Lógica de comunicación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t>¿Qué es?</a:t>
            </a:r>
          </a:p>
          <a:p>
            <a:r>
              <a:t>Define el protocolo mediante el cual CPU y periféricos se comunican.</a:t>
            </a:r>
          </a:p>
          <a:p>
            <a:endParaRPr/>
          </a:p>
          <a:p>
            <a:r>
              <a:t>¿Para qué sirve?</a:t>
            </a:r>
          </a:p>
          <a:p>
            <a:r>
              <a:t>Establece reglas para transferencia de datos sincronizada o asincrónica.</a:t>
            </a:r>
          </a:p>
          <a:p>
            <a:endParaRPr/>
          </a:p>
          <a:p>
            <a:r>
              <a:t>Uso profesional:</a:t>
            </a:r>
          </a:p>
          <a:p>
            <a:r>
              <a:t>Diseño de protocolos entre microprocesadores y sensores.</a:t>
            </a:r>
          </a:p>
          <a:p>
            <a:endParaRPr/>
          </a:p>
          <a:p>
            <a:r>
              <a:t>Ejemplo:</a:t>
            </a:r>
          </a:p>
          <a:p>
            <a:r>
              <a:t>UART para enviar datos del micro a módulo GPS.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4.4 Lógica de refresco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t>¿Qué es?</a:t>
            </a:r>
          </a:p>
          <a:p>
            <a:r>
              <a:t>Técnica usada para mantener información válida en memorias DRAM.</a:t>
            </a:r>
          </a:p>
          <a:p>
            <a:endParaRPr/>
          </a:p>
          <a:p>
            <a:r>
              <a:t>¿Para qué sirve?</a:t>
            </a:r>
          </a:p>
          <a:p>
            <a:r>
              <a:t>Evita la pérdida de datos en celdas que se descargan con el tiempo.</a:t>
            </a:r>
          </a:p>
          <a:p>
            <a:endParaRPr/>
          </a:p>
          <a:p>
            <a:r>
              <a:t>Aplicación:</a:t>
            </a:r>
          </a:p>
          <a:p>
            <a:r>
              <a:t>Diseño de memoria dinámica en sistemas de bajo costo.</a:t>
            </a:r>
          </a:p>
          <a:p>
            <a:endParaRPr/>
          </a:p>
          <a:p>
            <a:r>
              <a:t>Ejemplo:</a:t>
            </a:r>
          </a:p>
          <a:p>
            <a:r>
              <a:t>Controlador DRAM que refresca cada fila cada 64ms.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4.5 Interrupciones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t>¿Qué es?</a:t>
            </a:r>
          </a:p>
          <a:p>
            <a:r>
              <a:t>Evento externo que pausa la ejecución normal del CPU para atender una tarea urgente.</a:t>
            </a:r>
          </a:p>
          <a:p>
            <a:endParaRPr/>
          </a:p>
          <a:p>
            <a:r>
              <a:t>¿Para qué sirve?</a:t>
            </a:r>
          </a:p>
          <a:p>
            <a:r>
              <a:t>Responde a eventos de E/S sin desperdiciar ciclos de CPU.</a:t>
            </a:r>
          </a:p>
          <a:p>
            <a:endParaRPr/>
          </a:p>
          <a:p>
            <a:r>
              <a:t>Uso en la carrera:</a:t>
            </a:r>
          </a:p>
          <a:p>
            <a:r>
              <a:t>Diseño de sistemas en tiempo real.</a:t>
            </a:r>
          </a:p>
          <a:p>
            <a:endParaRPr/>
          </a:p>
          <a:p>
            <a:r>
              <a:t>Ejemplo:</a:t>
            </a:r>
          </a:p>
          <a:p>
            <a:r>
              <a:t>Interrupción por pulsación de botón que lanza una alarma.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4.6 DMA y solicitud de buses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t>¿Qué es DMA?</a:t>
            </a:r>
          </a:p>
          <a:p>
            <a:r>
              <a:t>Permite que dispositivos accedan directamente a RAM sin CPU.</a:t>
            </a:r>
          </a:p>
          <a:p>
            <a:endParaRPr/>
          </a:p>
          <a:p>
            <a:r>
              <a:t>¿Para qué sirve?</a:t>
            </a:r>
          </a:p>
          <a:p>
            <a:r>
              <a:t>Aumenta la eficiencia en transferencia de datos grandes.</a:t>
            </a:r>
          </a:p>
          <a:p>
            <a:endParaRPr/>
          </a:p>
          <a:p>
            <a:r>
              <a:t>Relación con buses:</a:t>
            </a:r>
          </a:p>
          <a:p>
            <a:r>
              <a:t>DMA requiere control del bus de datos y dirección.</a:t>
            </a:r>
          </a:p>
          <a:p>
            <a:endParaRPr/>
          </a:p>
          <a:p>
            <a:r>
              <a:t>Ejemplo:</a:t>
            </a:r>
          </a:p>
          <a:p>
            <a:r>
              <a:t>Transferencia de video desde memoria a pantalla sin usar CPU.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5.1 Líneas programadas E/S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t>¿Qué es?</a:t>
            </a:r>
          </a:p>
          <a:p>
            <a:r>
              <a:t>Método de control de dispositivos mediante instrucciones específicas (IN/OUT).</a:t>
            </a:r>
          </a:p>
          <a:p>
            <a:endParaRPr/>
          </a:p>
          <a:p>
            <a:r>
              <a:t>¿Para qué sirve?</a:t>
            </a:r>
          </a:p>
          <a:p>
            <a:r>
              <a:t>Permite acceso directo a hardware desde software.</a:t>
            </a:r>
          </a:p>
          <a:p>
            <a:endParaRPr/>
          </a:p>
          <a:p>
            <a:r>
              <a:t>Aplicación:</a:t>
            </a:r>
          </a:p>
          <a:p>
            <a:r>
              <a:t>Controladores de bajo nivel.</a:t>
            </a:r>
          </a:p>
          <a:p>
            <a:endParaRPr/>
          </a:p>
          <a:p>
            <a:r>
              <a:t>Ejemplo:</a:t>
            </a:r>
          </a:p>
          <a:p>
            <a:r>
              <a:t>OUT 0x40, AL para enviar datos a display LED.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5.2 Control de dispositivos (programación)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t>¿Qué es?</a:t>
            </a:r>
          </a:p>
          <a:p>
            <a:r>
              <a:t>Uso de software para gestionar periféricos mediante polling o interrupciones.</a:t>
            </a:r>
          </a:p>
          <a:p>
            <a:endParaRPr/>
          </a:p>
          <a:p>
            <a:r>
              <a:t>¿Para qué sirve?</a:t>
            </a:r>
          </a:p>
          <a:p>
            <a:r>
              <a:t>Define cómo y cuándo los dispositivos interactúan con la CPU.</a:t>
            </a:r>
          </a:p>
          <a:p>
            <a:endParaRPr/>
          </a:p>
          <a:p>
            <a:r>
              <a:t>Aplicación:</a:t>
            </a:r>
          </a:p>
          <a:p>
            <a:r>
              <a:t>Drivers en sistemas operativos.</a:t>
            </a:r>
          </a:p>
          <a:p>
            <a:endParaRPr/>
          </a:p>
          <a:p>
            <a:r>
              <a:t>Ejemplo:</a:t>
            </a:r>
          </a:p>
          <a:p>
            <a:r>
              <a:t>Leer sensor de temperatura cada 5s con polling.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5.3 Comunicación síncrona serie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t>¿Qué es?</a:t>
            </a:r>
          </a:p>
          <a:p>
            <a:r>
              <a:t>Transmisión de datos con señal de reloj común entre emisor y receptor.</a:t>
            </a:r>
          </a:p>
          <a:p>
            <a:endParaRPr/>
          </a:p>
          <a:p>
            <a:r>
              <a:t>¿Para qué sirve?</a:t>
            </a:r>
          </a:p>
          <a:p>
            <a:r>
              <a:t>Permite sincronizar los datos transmitidos.</a:t>
            </a:r>
          </a:p>
          <a:p>
            <a:endParaRPr/>
          </a:p>
          <a:p>
            <a:r>
              <a:t>Aplicación:</a:t>
            </a:r>
          </a:p>
          <a:p>
            <a:r>
              <a:t>Comunicación con sensores de alta velocidad.</a:t>
            </a:r>
          </a:p>
          <a:p>
            <a:endParaRPr/>
          </a:p>
          <a:p>
            <a:r>
              <a:t>Ejemplo:</a:t>
            </a:r>
          </a:p>
          <a:p>
            <a:r>
              <a:t>SPI entre microcontrolador y memoria Flash.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</TotalTime>
  <Words>832</Words>
  <Application>Microsoft Office PowerPoint</Application>
  <PresentationFormat>Presentación en pantalla (4:3)</PresentationFormat>
  <Paragraphs>180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Tw Cen MT</vt:lpstr>
      <vt:lpstr>Circuito</vt:lpstr>
      <vt:lpstr>4.1 Mapa de memoria</vt:lpstr>
      <vt:lpstr>4.2 Lógica de decodificación</vt:lpstr>
      <vt:lpstr>4.3 Lógica de comunicación</vt:lpstr>
      <vt:lpstr>4.4 Lógica de refresco</vt:lpstr>
      <vt:lpstr>4.5 Interrupciones</vt:lpstr>
      <vt:lpstr>4.6 DMA y solicitud de buses</vt:lpstr>
      <vt:lpstr>5.1 Líneas programadas E/S</vt:lpstr>
      <vt:lpstr>5.2 Control de dispositivos (programación)</vt:lpstr>
      <vt:lpstr>5.3 Comunicación síncrona serie</vt:lpstr>
      <vt:lpstr>5.4 Interfaces asíncronas: UART</vt:lpstr>
      <vt:lpstr>5.5 Comunicación síncrona serie</vt:lpstr>
      <vt:lpstr>5.6 Interfaces síncrona USART</vt:lpstr>
      <vt:lpstr>5.7 Protocolos de comunicación serie</vt:lpstr>
      <vt:lpstr>5.8 RS-232 y corriente 20mA</vt:lpstr>
      <vt:lpstr>5.9 Comunicación en paralelo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4.1 Mapa de memoria</dc:title>
  <dc:subject/>
  <dc:creator/>
  <cp:keywords/>
  <dc:description>generated using python-pptx</dc:description>
  <cp:lastModifiedBy>USUARIO</cp:lastModifiedBy>
  <cp:revision>2</cp:revision>
  <dcterms:created xsi:type="dcterms:W3CDTF">2013-01-27T09:14:16Z</dcterms:created>
  <dcterms:modified xsi:type="dcterms:W3CDTF">2025-06-28T08:49:43Z</dcterms:modified>
  <cp:category/>
</cp:coreProperties>
</file>