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GoogleSlidesCustomDataVersion2">
      <go:slidesCustomData xmlns:go="http://customooxmlschemas.google.com/" r:id="rId12" roundtripDataSignature="AMtx7mgD0I6AmvPoUK9BBs2Rx3NnjdOF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5C9F06-D565-43F0-BF2A-63C8C3B4A8EA}">
  <a:tblStyle styleId="{605C9F06-D565-43F0-BF2A-63C8C3B4A8EA}" styleName="Table_0">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customschemas.google.com/relationships/presentationmetadata" Target="metadata"/><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grpSp>
        <p:nvGrpSpPr>
          <p:cNvPr id="68" name="Google Shape;68;p8"/>
          <p:cNvGrpSpPr/>
          <p:nvPr/>
        </p:nvGrpSpPr>
        <p:grpSpPr>
          <a:xfrm>
            <a:off x="-1" y="0"/>
            <a:ext cx="12192002" cy="6858000"/>
            <a:chOff x="-1" y="0"/>
            <a:chExt cx="12192002" cy="6858000"/>
          </a:xfrm>
        </p:grpSpPr>
        <p:cxnSp>
          <p:nvCxnSpPr>
            <p:cNvPr id="69" name="Google Shape;69;p8"/>
            <p:cNvCxnSpPr/>
            <p:nvPr/>
          </p:nvCxnSpPr>
          <p:spPr>
            <a:xfrm>
              <a:off x="61019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0" name="Google Shape;70;p8"/>
            <p:cNvCxnSpPr/>
            <p:nvPr/>
          </p:nvCxnSpPr>
          <p:spPr>
            <a:xfrm>
              <a:off x="182933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1" name="Google Shape;71;p8"/>
            <p:cNvCxnSpPr/>
            <p:nvPr/>
          </p:nvCxnSpPr>
          <p:spPr>
            <a:xfrm>
              <a:off x="304847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2" name="Google Shape;72;p8"/>
            <p:cNvCxnSpPr/>
            <p:nvPr/>
          </p:nvCxnSpPr>
          <p:spPr>
            <a:xfrm>
              <a:off x="426760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3" name="Google Shape;73;p8"/>
            <p:cNvCxnSpPr/>
            <p:nvPr/>
          </p:nvCxnSpPr>
          <p:spPr>
            <a:xfrm>
              <a:off x="548674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4" name="Google Shape;74;p8"/>
            <p:cNvCxnSpPr/>
            <p:nvPr/>
          </p:nvCxnSpPr>
          <p:spPr>
            <a:xfrm>
              <a:off x="670588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5" name="Google Shape;75;p8"/>
            <p:cNvCxnSpPr/>
            <p:nvPr/>
          </p:nvCxnSpPr>
          <p:spPr>
            <a:xfrm>
              <a:off x="792502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6" name="Google Shape;76;p8"/>
            <p:cNvCxnSpPr/>
            <p:nvPr/>
          </p:nvCxnSpPr>
          <p:spPr>
            <a:xfrm>
              <a:off x="914416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7" name="Google Shape;77;p8"/>
            <p:cNvCxnSpPr/>
            <p:nvPr/>
          </p:nvCxnSpPr>
          <p:spPr>
            <a:xfrm>
              <a:off x="1036329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8" name="Google Shape;78;p8"/>
            <p:cNvCxnSpPr/>
            <p:nvPr/>
          </p:nvCxnSpPr>
          <p:spPr>
            <a:xfrm>
              <a:off x="1158243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9" name="Google Shape;79;p8"/>
            <p:cNvCxnSpPr/>
            <p:nvPr/>
          </p:nvCxnSpPr>
          <p:spPr>
            <a:xfrm>
              <a:off x="2819" y="38648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0" name="Google Shape;80;p8"/>
            <p:cNvCxnSpPr/>
            <p:nvPr/>
          </p:nvCxnSpPr>
          <p:spPr>
            <a:xfrm>
              <a:off x="2819" y="1611181"/>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1" name="Google Shape;81;p8"/>
            <p:cNvCxnSpPr/>
            <p:nvPr/>
          </p:nvCxnSpPr>
          <p:spPr>
            <a:xfrm>
              <a:off x="2819" y="2835877"/>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2" name="Google Shape;82;p8"/>
            <p:cNvCxnSpPr/>
            <p:nvPr/>
          </p:nvCxnSpPr>
          <p:spPr>
            <a:xfrm>
              <a:off x="2819" y="4060573"/>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3" name="Google Shape;83;p8"/>
            <p:cNvCxnSpPr/>
            <p:nvPr/>
          </p:nvCxnSpPr>
          <p:spPr>
            <a:xfrm>
              <a:off x="2819" y="5285269"/>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4" name="Google Shape;84;p8"/>
            <p:cNvCxnSpPr/>
            <p:nvPr/>
          </p:nvCxnSpPr>
          <p:spPr>
            <a:xfrm>
              <a:off x="2819" y="650996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85" name="Google Shape;85;p8"/>
            <p:cNvGrpSpPr/>
            <p:nvPr/>
          </p:nvGrpSpPr>
          <p:grpSpPr>
            <a:xfrm>
              <a:off x="-1" y="0"/>
              <a:ext cx="12192001" cy="6858000"/>
              <a:chOff x="-1" y="0"/>
              <a:chExt cx="12192001" cy="6858000"/>
            </a:xfrm>
          </p:grpSpPr>
          <p:cxnSp>
            <p:nvCxnSpPr>
              <p:cNvPr id="86" name="Google Shape;86;p8"/>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7" name="Google Shape;87;p8"/>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8" name="Google Shape;88;p8"/>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9" name="Google Shape;89;p8"/>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0" name="Google Shape;90;p8"/>
              <p:cNvCxnSpPr/>
              <p:nvPr/>
            </p:nvCxnSpPr>
            <p:spPr>
              <a:xfrm>
                <a:off x="510650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91" name="Google Shape;91;p8"/>
              <p:cNvGrpSpPr/>
              <p:nvPr/>
            </p:nvGrpSpPr>
            <p:grpSpPr>
              <a:xfrm>
                <a:off x="6327885" y="0"/>
                <a:ext cx="5864115" cy="5898673"/>
                <a:chOff x="6327885" y="0"/>
                <a:chExt cx="5864115" cy="5898673"/>
              </a:xfrm>
            </p:grpSpPr>
            <p:cxnSp>
              <p:nvCxnSpPr>
                <p:cNvPr id="92" name="Google Shape;92;p8"/>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3" name="Google Shape;93;p8"/>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4" name="Google Shape;94;p8"/>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5" name="Google Shape;95;p8"/>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6" name="Google Shape;96;p8"/>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97" name="Google Shape;97;p8"/>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8" name="Google Shape;98;p8"/>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9" name="Google Shape;99;p8"/>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0" name="Google Shape;100;p8"/>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1" name="Google Shape;101;p8"/>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nvGrpSpPr>
            <p:cNvPr id="102" name="Google Shape;102;p8"/>
            <p:cNvGrpSpPr/>
            <p:nvPr/>
          </p:nvGrpSpPr>
          <p:grpSpPr>
            <a:xfrm flipH="1">
              <a:off x="0" y="0"/>
              <a:ext cx="12192001" cy="6858000"/>
              <a:chOff x="-1" y="0"/>
              <a:chExt cx="12192001" cy="6858000"/>
            </a:xfrm>
          </p:grpSpPr>
          <p:cxnSp>
            <p:nvCxnSpPr>
              <p:cNvPr id="103" name="Google Shape;103;p8"/>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4" name="Google Shape;104;p8"/>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5" name="Google Shape;105;p8"/>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6" name="Google Shape;106;p8"/>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7" name="Google Shape;107;p8"/>
              <p:cNvCxnSpPr/>
              <p:nvPr/>
            </p:nvCxnSpPr>
            <p:spPr>
              <a:xfrm>
                <a:off x="515064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108" name="Google Shape;108;p8"/>
              <p:cNvGrpSpPr/>
              <p:nvPr/>
            </p:nvGrpSpPr>
            <p:grpSpPr>
              <a:xfrm>
                <a:off x="6327885" y="0"/>
                <a:ext cx="5864115" cy="5898673"/>
                <a:chOff x="6327885" y="0"/>
                <a:chExt cx="5864115" cy="5898673"/>
              </a:xfrm>
            </p:grpSpPr>
            <p:cxnSp>
              <p:nvCxnSpPr>
                <p:cNvPr id="109" name="Google Shape;109;p8"/>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0" name="Google Shape;110;p8"/>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1" name="Google Shape;111;p8"/>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2" name="Google Shape;112;p8"/>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3" name="Google Shape;113;p8"/>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114" name="Google Shape;114;p8"/>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5" name="Google Shape;115;p8"/>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6" name="Google Shape;116;p8"/>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7" name="Google Shape;117;p8"/>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8" name="Google Shape;118;p8"/>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sp>
        <p:nvSpPr>
          <p:cNvPr id="119" name="Google Shape;119;p8"/>
          <p:cNvSpPr txBox="1"/>
          <p:nvPr>
            <p:ph type="ctrTitle"/>
          </p:nvPr>
        </p:nvSpPr>
        <p:spPr>
          <a:xfrm>
            <a:off x="1293845" y="1909346"/>
            <a:ext cx="9604310" cy="3383280"/>
          </a:xfrm>
          <a:prstGeom prst="rect">
            <a:avLst/>
          </a:prstGeom>
          <a:noFill/>
          <a:ln>
            <a:noFill/>
          </a:ln>
        </p:spPr>
        <p:txBody>
          <a:bodyPr anchorCtr="0" anchor="b" bIns="45700" lIns="91425" spcFirstLastPara="1" rIns="91425" wrap="square" tIns="45700">
            <a:normAutofit/>
          </a:bodyPr>
          <a:lstStyle>
            <a:lvl1pPr lvl="0" algn="l">
              <a:lnSpc>
                <a:spcPct val="76000"/>
              </a:lnSpc>
              <a:spcBef>
                <a:spcPts val="0"/>
              </a:spcBef>
              <a:spcAft>
                <a:spcPts val="0"/>
              </a:spcAft>
              <a:buClr>
                <a:schemeClr val="dk1"/>
              </a:buClr>
              <a:buSzPts val="8000"/>
              <a:buFont typeface="Arial"/>
              <a:buNone/>
              <a:defRPr sz="80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8"/>
          <p:cNvSpPr txBox="1"/>
          <p:nvPr>
            <p:ph idx="1" type="subTitle"/>
          </p:nvPr>
        </p:nvSpPr>
        <p:spPr>
          <a:xfrm>
            <a:off x="1293845" y="5432564"/>
            <a:ext cx="9604310" cy="457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b="0" sz="2000">
                <a:solidFill>
                  <a:srgbClr val="266F8B"/>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p:txBody>
      </p:sp>
      <p:cxnSp>
        <p:nvCxnSpPr>
          <p:cNvPr id="121" name="Google Shape;121;p8"/>
          <p:cNvCxnSpPr/>
          <p:nvPr/>
        </p:nvCxnSpPr>
        <p:spPr>
          <a:xfrm>
            <a:off x="1295400" y="5294175"/>
            <a:ext cx="9601200"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6" name="Shape 376"/>
        <p:cNvGrpSpPr/>
        <p:nvPr/>
      </p:nvGrpSpPr>
      <p:grpSpPr>
        <a:xfrm>
          <a:off x="0" y="0"/>
          <a:ext cx="0" cy="0"/>
          <a:chOff x="0" y="0"/>
          <a:chExt cx="0" cy="0"/>
        </a:xfrm>
      </p:grpSpPr>
      <p:sp>
        <p:nvSpPr>
          <p:cNvPr id="377" name="Google Shape;377;p1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17"/>
          <p:cNvSpPr txBox="1"/>
          <p:nvPr>
            <p:ph idx="1" type="body"/>
          </p:nvPr>
        </p:nvSpPr>
        <p:spPr>
          <a:xfrm rot="5400000">
            <a:off x="4191001" y="-914400"/>
            <a:ext cx="3809999"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79" name="Google Shape;379;p1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0" name="Google Shape;380;p1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1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2" name="Shape 382"/>
        <p:cNvGrpSpPr/>
        <p:nvPr/>
      </p:nvGrpSpPr>
      <p:grpSpPr>
        <a:xfrm>
          <a:off x="0" y="0"/>
          <a:ext cx="0" cy="0"/>
          <a:chOff x="0" y="0"/>
          <a:chExt cx="0" cy="0"/>
        </a:xfrm>
      </p:grpSpPr>
      <p:sp>
        <p:nvSpPr>
          <p:cNvPr id="383" name="Google Shape;383;p18"/>
          <p:cNvSpPr txBox="1"/>
          <p:nvPr>
            <p:ph type="title"/>
          </p:nvPr>
        </p:nvSpPr>
        <p:spPr>
          <a:xfrm rot="5400000">
            <a:off x="7402286" y="2296885"/>
            <a:ext cx="5301343" cy="1687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4" name="Google Shape;384;p18"/>
          <p:cNvSpPr txBox="1"/>
          <p:nvPr>
            <p:ph idx="1" type="body"/>
          </p:nvPr>
        </p:nvSpPr>
        <p:spPr>
          <a:xfrm rot="5400000">
            <a:off x="2438400" y="-653144"/>
            <a:ext cx="5301343" cy="75873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85" name="Google Shape;385;p18"/>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18"/>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1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2" name="Shape 122"/>
        <p:cNvGrpSpPr/>
        <p:nvPr/>
      </p:nvGrpSpPr>
      <p:grpSpPr>
        <a:xfrm>
          <a:off x="0" y="0"/>
          <a:ext cx="0" cy="0"/>
          <a:chOff x="0" y="0"/>
          <a:chExt cx="0" cy="0"/>
        </a:xfrm>
      </p:grpSpPr>
      <p:sp>
        <p:nvSpPr>
          <p:cNvPr id="123" name="Google Shape;123;p9"/>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9"/>
          <p:cNvSpPr txBox="1"/>
          <p:nvPr>
            <p:ph idx="1" type="body"/>
          </p:nvPr>
        </p:nvSpPr>
        <p:spPr>
          <a:xfrm>
            <a:off x="609600" y="1295400"/>
            <a:ext cx="10972800" cy="47243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125" name="Google Shape;125;p9"/>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9"/>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chemeClr val="accent1"/>
            </a:gs>
            <a:gs pos="97000">
              <a:srgbClr val="297694"/>
            </a:gs>
            <a:gs pos="100000">
              <a:srgbClr val="297694"/>
            </a:gs>
          </a:gsLst>
          <a:path path="circle">
            <a:fillToRect b="50%" l="50%" r="50%" t="50%"/>
          </a:path>
          <a:tileRect/>
        </a:gradFill>
      </p:bgPr>
    </p:bg>
    <p:spTree>
      <p:nvGrpSpPr>
        <p:cNvPr id="128" name="Shape 128"/>
        <p:cNvGrpSpPr/>
        <p:nvPr/>
      </p:nvGrpSpPr>
      <p:grpSpPr>
        <a:xfrm>
          <a:off x="0" y="0"/>
          <a:ext cx="0" cy="0"/>
          <a:chOff x="0" y="0"/>
          <a:chExt cx="0" cy="0"/>
        </a:xfrm>
      </p:grpSpPr>
      <p:grpSp>
        <p:nvGrpSpPr>
          <p:cNvPr id="129" name="Google Shape;129;p10"/>
          <p:cNvGrpSpPr/>
          <p:nvPr/>
        </p:nvGrpSpPr>
        <p:grpSpPr>
          <a:xfrm>
            <a:off x="-1" y="0"/>
            <a:ext cx="12192002" cy="6858000"/>
            <a:chOff x="-1" y="0"/>
            <a:chExt cx="12192002" cy="6858000"/>
          </a:xfrm>
        </p:grpSpPr>
        <p:cxnSp>
          <p:nvCxnSpPr>
            <p:cNvPr id="130" name="Google Shape;130;p10"/>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1" name="Google Shape;131;p10"/>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2" name="Google Shape;132;p10"/>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3" name="Google Shape;133;p10"/>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4" name="Google Shape;134;p10"/>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5" name="Google Shape;135;p10"/>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6" name="Google Shape;136;p10"/>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7" name="Google Shape;137;p10"/>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8" name="Google Shape;138;p10"/>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9" name="Google Shape;139;p10"/>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0" name="Google Shape;140;p10"/>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1" name="Google Shape;141;p10"/>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2" name="Google Shape;142;p10"/>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3" name="Google Shape;143;p10"/>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4" name="Google Shape;144;p10"/>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5" name="Google Shape;145;p10"/>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46" name="Google Shape;146;p10"/>
            <p:cNvGrpSpPr/>
            <p:nvPr/>
          </p:nvGrpSpPr>
          <p:grpSpPr>
            <a:xfrm>
              <a:off x="-1" y="0"/>
              <a:ext cx="12192001" cy="6858000"/>
              <a:chOff x="-1" y="0"/>
              <a:chExt cx="12192001" cy="6858000"/>
            </a:xfrm>
          </p:grpSpPr>
          <p:cxnSp>
            <p:nvCxnSpPr>
              <p:cNvPr id="147" name="Google Shape;147;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8" name="Google Shape;148;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9" name="Google Shape;149;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0" name="Google Shape;150;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1" name="Google Shape;151;p10"/>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52" name="Google Shape;152;p10"/>
              <p:cNvGrpSpPr/>
              <p:nvPr/>
            </p:nvGrpSpPr>
            <p:grpSpPr>
              <a:xfrm>
                <a:off x="6327885" y="0"/>
                <a:ext cx="5864115" cy="5898673"/>
                <a:chOff x="6327885" y="0"/>
                <a:chExt cx="5864115" cy="5898673"/>
              </a:xfrm>
            </p:grpSpPr>
            <p:cxnSp>
              <p:nvCxnSpPr>
                <p:cNvPr id="153" name="Google Shape;153;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4" name="Google Shape;154;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5" name="Google Shape;155;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6" name="Google Shape;156;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7" name="Google Shape;157;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58" name="Google Shape;158;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9" name="Google Shape;159;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0" name="Google Shape;160;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1" name="Google Shape;161;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2" name="Google Shape;162;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163" name="Google Shape;163;p10"/>
            <p:cNvGrpSpPr/>
            <p:nvPr/>
          </p:nvGrpSpPr>
          <p:grpSpPr>
            <a:xfrm flipH="1">
              <a:off x="0" y="0"/>
              <a:ext cx="12192001" cy="6858000"/>
              <a:chOff x="-1" y="0"/>
              <a:chExt cx="12192001" cy="6858000"/>
            </a:xfrm>
          </p:grpSpPr>
          <p:cxnSp>
            <p:nvCxnSpPr>
              <p:cNvPr id="164" name="Google Shape;164;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5" name="Google Shape;165;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6" name="Google Shape;166;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7" name="Google Shape;167;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8" name="Google Shape;168;p10"/>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69" name="Google Shape;169;p10"/>
              <p:cNvGrpSpPr/>
              <p:nvPr/>
            </p:nvGrpSpPr>
            <p:grpSpPr>
              <a:xfrm>
                <a:off x="6327885" y="0"/>
                <a:ext cx="5864115" cy="5898673"/>
                <a:chOff x="6327885" y="0"/>
                <a:chExt cx="5864115" cy="5898673"/>
              </a:xfrm>
            </p:grpSpPr>
            <p:cxnSp>
              <p:nvCxnSpPr>
                <p:cNvPr id="170" name="Google Shape;170;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1" name="Google Shape;171;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2" name="Google Shape;172;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3" name="Google Shape;173;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4" name="Google Shape;174;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75" name="Google Shape;175;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6" name="Google Shape;176;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7" name="Google Shape;177;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8" name="Google Shape;178;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9" name="Google Shape;179;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180" name="Google Shape;180;p10"/>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10"/>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lt1"/>
                </a:solidFill>
              </a:defRPr>
            </a:lvl1pPr>
            <a:lvl2pPr indent="-228600" lvl="1" marL="914400" algn="l">
              <a:lnSpc>
                <a:spcPct val="90000"/>
              </a:lnSpc>
              <a:spcBef>
                <a:spcPts val="12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600"/>
              </a:spcBef>
              <a:spcAft>
                <a:spcPts val="0"/>
              </a:spcAft>
              <a:buSzPts val="1600"/>
              <a:buNone/>
              <a:defRPr sz="1600"/>
            </a:lvl5pPr>
            <a:lvl6pPr indent="-228600" lvl="5" marL="2743200" algn="l">
              <a:lnSpc>
                <a:spcPct val="90000"/>
              </a:lnSpc>
              <a:spcBef>
                <a:spcPts val="600"/>
              </a:spcBef>
              <a:spcAft>
                <a:spcPts val="0"/>
              </a:spcAft>
              <a:buSzPts val="1600"/>
              <a:buNone/>
              <a:defRPr sz="1600"/>
            </a:lvl6pPr>
            <a:lvl7pPr indent="-228600" lvl="6" marL="3200400" algn="l">
              <a:lnSpc>
                <a:spcPct val="90000"/>
              </a:lnSpc>
              <a:spcBef>
                <a:spcPts val="600"/>
              </a:spcBef>
              <a:spcAft>
                <a:spcPts val="0"/>
              </a:spcAft>
              <a:buSzPts val="1600"/>
              <a:buNone/>
              <a:defRPr sz="1600"/>
            </a:lvl7pPr>
            <a:lvl8pPr indent="-228600" lvl="7" marL="3657600" algn="l">
              <a:lnSpc>
                <a:spcPct val="90000"/>
              </a:lnSpc>
              <a:spcBef>
                <a:spcPts val="600"/>
              </a:spcBef>
              <a:spcAft>
                <a:spcPts val="0"/>
              </a:spcAft>
              <a:buSzPts val="1600"/>
              <a:buNone/>
              <a:defRPr sz="1600"/>
            </a:lvl8pPr>
            <a:lvl9pPr indent="-228600" lvl="8" marL="4114800" algn="l">
              <a:lnSpc>
                <a:spcPct val="90000"/>
              </a:lnSpc>
              <a:spcBef>
                <a:spcPts val="600"/>
              </a:spcBef>
              <a:spcAft>
                <a:spcPts val="0"/>
              </a:spcAft>
              <a:buSzPts val="1600"/>
              <a:buNone/>
              <a:defRPr sz="1600"/>
            </a:lvl9pPr>
          </a:lstStyle>
          <a:p/>
        </p:txBody>
      </p:sp>
      <p:cxnSp>
        <p:nvCxnSpPr>
          <p:cNvPr id="182" name="Google Shape;182;p10"/>
          <p:cNvCxnSpPr/>
          <p:nvPr/>
        </p:nvCxnSpPr>
        <p:spPr>
          <a:xfrm>
            <a:off x="1295400" y="5294175"/>
            <a:ext cx="9601200"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3" name="Shape 183"/>
        <p:cNvGrpSpPr/>
        <p:nvPr/>
      </p:nvGrpSpPr>
      <p:grpSpPr>
        <a:xfrm>
          <a:off x="0" y="0"/>
          <a:ext cx="0" cy="0"/>
          <a:chOff x="0" y="0"/>
          <a:chExt cx="0" cy="0"/>
        </a:xfrm>
      </p:grpSpPr>
      <p:sp>
        <p:nvSpPr>
          <p:cNvPr id="184" name="Google Shape;184;p11"/>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11"/>
          <p:cNvSpPr txBox="1"/>
          <p:nvPr>
            <p:ph idx="1" type="body"/>
          </p:nvPr>
        </p:nvSpPr>
        <p:spPr>
          <a:xfrm>
            <a:off x="12954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6" name="Google Shape;186;p11"/>
          <p:cNvSpPr txBox="1"/>
          <p:nvPr>
            <p:ph idx="2" type="body"/>
          </p:nvPr>
        </p:nvSpPr>
        <p:spPr>
          <a:xfrm>
            <a:off x="63246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7" name="Google Shape;187;p11"/>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1"/>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0" name="Shape 190"/>
        <p:cNvGrpSpPr/>
        <p:nvPr/>
      </p:nvGrpSpPr>
      <p:grpSpPr>
        <a:xfrm>
          <a:off x="0" y="0"/>
          <a:ext cx="0" cy="0"/>
          <a:chOff x="0" y="0"/>
          <a:chExt cx="0" cy="0"/>
        </a:xfrm>
      </p:grpSpPr>
      <p:sp>
        <p:nvSpPr>
          <p:cNvPr id="191" name="Google Shape;191;p12"/>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12"/>
          <p:cNvSpPr txBox="1"/>
          <p:nvPr>
            <p:ph idx="1" type="body"/>
          </p:nvPr>
        </p:nvSpPr>
        <p:spPr>
          <a:xfrm>
            <a:off x="12954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3" name="Google Shape;193;p12"/>
          <p:cNvSpPr txBox="1"/>
          <p:nvPr>
            <p:ph idx="2" type="body"/>
          </p:nvPr>
        </p:nvSpPr>
        <p:spPr>
          <a:xfrm>
            <a:off x="12954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4" name="Google Shape;194;p12"/>
          <p:cNvSpPr txBox="1"/>
          <p:nvPr>
            <p:ph idx="3" type="body"/>
          </p:nvPr>
        </p:nvSpPr>
        <p:spPr>
          <a:xfrm>
            <a:off x="63246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5" name="Google Shape;195;p12"/>
          <p:cNvSpPr txBox="1"/>
          <p:nvPr>
            <p:ph idx="4" type="body"/>
          </p:nvPr>
        </p:nvSpPr>
        <p:spPr>
          <a:xfrm>
            <a:off x="63246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6" name="Google Shape;196;p12"/>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2"/>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1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13"/>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13"/>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3"/>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04" name="Shape 204"/>
        <p:cNvGrpSpPr/>
        <p:nvPr/>
      </p:nvGrpSpPr>
      <p:grpSpPr>
        <a:xfrm>
          <a:off x="0" y="0"/>
          <a:ext cx="0" cy="0"/>
          <a:chOff x="0" y="0"/>
          <a:chExt cx="0" cy="0"/>
        </a:xfrm>
      </p:grpSpPr>
      <p:grpSp>
        <p:nvGrpSpPr>
          <p:cNvPr id="205" name="Google Shape;205;p14"/>
          <p:cNvGrpSpPr/>
          <p:nvPr/>
        </p:nvGrpSpPr>
        <p:grpSpPr>
          <a:xfrm>
            <a:off x="-1" y="0"/>
            <a:ext cx="12192002" cy="6858000"/>
            <a:chOff x="-1" y="0"/>
            <a:chExt cx="12192002" cy="6858000"/>
          </a:xfrm>
        </p:grpSpPr>
        <p:cxnSp>
          <p:nvCxnSpPr>
            <p:cNvPr id="206" name="Google Shape;206;p14"/>
            <p:cNvCxnSpPr/>
            <p:nvPr/>
          </p:nvCxnSpPr>
          <p:spPr>
            <a:xfrm>
              <a:off x="61019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7" name="Google Shape;207;p14"/>
            <p:cNvCxnSpPr/>
            <p:nvPr/>
          </p:nvCxnSpPr>
          <p:spPr>
            <a:xfrm>
              <a:off x="182933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8" name="Google Shape;208;p14"/>
            <p:cNvCxnSpPr/>
            <p:nvPr/>
          </p:nvCxnSpPr>
          <p:spPr>
            <a:xfrm>
              <a:off x="304847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9" name="Google Shape;209;p14"/>
            <p:cNvCxnSpPr/>
            <p:nvPr/>
          </p:nvCxnSpPr>
          <p:spPr>
            <a:xfrm>
              <a:off x="426760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0" name="Google Shape;210;p14"/>
            <p:cNvCxnSpPr/>
            <p:nvPr/>
          </p:nvCxnSpPr>
          <p:spPr>
            <a:xfrm>
              <a:off x="548674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1" name="Google Shape;211;p14"/>
            <p:cNvCxnSpPr/>
            <p:nvPr/>
          </p:nvCxnSpPr>
          <p:spPr>
            <a:xfrm>
              <a:off x="670588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2" name="Google Shape;212;p14"/>
            <p:cNvCxnSpPr/>
            <p:nvPr/>
          </p:nvCxnSpPr>
          <p:spPr>
            <a:xfrm>
              <a:off x="792502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3" name="Google Shape;213;p14"/>
            <p:cNvCxnSpPr/>
            <p:nvPr/>
          </p:nvCxnSpPr>
          <p:spPr>
            <a:xfrm>
              <a:off x="914416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4" name="Google Shape;214;p14"/>
            <p:cNvCxnSpPr/>
            <p:nvPr/>
          </p:nvCxnSpPr>
          <p:spPr>
            <a:xfrm>
              <a:off x="1036329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5" name="Google Shape;215;p14"/>
            <p:cNvCxnSpPr/>
            <p:nvPr/>
          </p:nvCxnSpPr>
          <p:spPr>
            <a:xfrm>
              <a:off x="1158243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6" name="Google Shape;216;p14"/>
            <p:cNvCxnSpPr/>
            <p:nvPr/>
          </p:nvCxnSpPr>
          <p:spPr>
            <a:xfrm>
              <a:off x="2819" y="38648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7" name="Google Shape;217;p14"/>
            <p:cNvCxnSpPr/>
            <p:nvPr/>
          </p:nvCxnSpPr>
          <p:spPr>
            <a:xfrm>
              <a:off x="2819" y="1611181"/>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8" name="Google Shape;218;p14"/>
            <p:cNvCxnSpPr/>
            <p:nvPr/>
          </p:nvCxnSpPr>
          <p:spPr>
            <a:xfrm>
              <a:off x="2819" y="2835877"/>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9" name="Google Shape;219;p14"/>
            <p:cNvCxnSpPr/>
            <p:nvPr/>
          </p:nvCxnSpPr>
          <p:spPr>
            <a:xfrm>
              <a:off x="2819" y="4060573"/>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0" name="Google Shape;220;p14"/>
            <p:cNvCxnSpPr/>
            <p:nvPr/>
          </p:nvCxnSpPr>
          <p:spPr>
            <a:xfrm>
              <a:off x="2819" y="5285269"/>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1" name="Google Shape;221;p14"/>
            <p:cNvCxnSpPr/>
            <p:nvPr/>
          </p:nvCxnSpPr>
          <p:spPr>
            <a:xfrm>
              <a:off x="2819" y="650996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2" name="Google Shape;222;p14"/>
            <p:cNvGrpSpPr/>
            <p:nvPr/>
          </p:nvGrpSpPr>
          <p:grpSpPr>
            <a:xfrm>
              <a:off x="-1" y="0"/>
              <a:ext cx="12192001" cy="6858000"/>
              <a:chOff x="-1" y="0"/>
              <a:chExt cx="12192001" cy="6858000"/>
            </a:xfrm>
          </p:grpSpPr>
          <p:cxnSp>
            <p:nvCxnSpPr>
              <p:cNvPr id="223" name="Google Shape;223;p14"/>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4" name="Google Shape;224;p14"/>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5" name="Google Shape;225;p14"/>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6" name="Google Shape;226;p14"/>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7" name="Google Shape;227;p14"/>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8" name="Google Shape;228;p14"/>
              <p:cNvGrpSpPr/>
              <p:nvPr/>
            </p:nvGrpSpPr>
            <p:grpSpPr>
              <a:xfrm>
                <a:off x="6327885" y="0"/>
                <a:ext cx="5864115" cy="5898673"/>
                <a:chOff x="6327885" y="0"/>
                <a:chExt cx="5864115" cy="5898673"/>
              </a:xfrm>
            </p:grpSpPr>
            <p:cxnSp>
              <p:nvCxnSpPr>
                <p:cNvPr id="229" name="Google Shape;229;p14"/>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0" name="Google Shape;230;p14"/>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1" name="Google Shape;231;p14"/>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2" name="Google Shape;232;p14"/>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3" name="Google Shape;233;p14"/>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34" name="Google Shape;234;p14"/>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5" name="Google Shape;235;p14"/>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6" name="Google Shape;236;p14"/>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7" name="Google Shape;237;p14"/>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8" name="Google Shape;238;p14"/>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nvGrpSpPr>
            <p:cNvPr id="239" name="Google Shape;239;p14"/>
            <p:cNvGrpSpPr/>
            <p:nvPr/>
          </p:nvGrpSpPr>
          <p:grpSpPr>
            <a:xfrm flipH="1">
              <a:off x="0" y="0"/>
              <a:ext cx="12192001" cy="6858000"/>
              <a:chOff x="-1" y="0"/>
              <a:chExt cx="12192001" cy="6858000"/>
            </a:xfrm>
          </p:grpSpPr>
          <p:cxnSp>
            <p:nvCxnSpPr>
              <p:cNvPr id="240" name="Google Shape;240;p14"/>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1" name="Google Shape;241;p14"/>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2" name="Google Shape;242;p14"/>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3" name="Google Shape;243;p14"/>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4" name="Google Shape;244;p14"/>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45" name="Google Shape;245;p14"/>
              <p:cNvGrpSpPr/>
              <p:nvPr/>
            </p:nvGrpSpPr>
            <p:grpSpPr>
              <a:xfrm>
                <a:off x="6327885" y="0"/>
                <a:ext cx="5864115" cy="5898673"/>
                <a:chOff x="6327885" y="0"/>
                <a:chExt cx="5864115" cy="5898673"/>
              </a:xfrm>
            </p:grpSpPr>
            <p:cxnSp>
              <p:nvCxnSpPr>
                <p:cNvPr id="246" name="Google Shape;246;p14"/>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7" name="Google Shape;247;p14"/>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8" name="Google Shape;248;p14"/>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9" name="Google Shape;249;p14"/>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0" name="Google Shape;250;p14"/>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51" name="Google Shape;251;p14"/>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2" name="Google Shape;252;p14"/>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3" name="Google Shape;253;p14"/>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4" name="Google Shape;254;p14"/>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5" name="Google Shape;255;p14"/>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sp>
        <p:nvSpPr>
          <p:cNvPr id="256" name="Google Shape;256;p14"/>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14"/>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1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gradFill>
          <a:gsLst>
            <a:gs pos="0">
              <a:schemeClr val="accent1"/>
            </a:gs>
            <a:gs pos="100000">
              <a:srgbClr val="297694"/>
            </a:gs>
          </a:gsLst>
          <a:path path="circle">
            <a:fillToRect b="50%" l="50%" r="50%" t="50%"/>
          </a:path>
          <a:tileRect/>
        </a:gradFill>
      </p:bgPr>
    </p:bg>
    <p:spTree>
      <p:nvGrpSpPr>
        <p:cNvPr id="259" name="Shape 259"/>
        <p:cNvGrpSpPr/>
        <p:nvPr/>
      </p:nvGrpSpPr>
      <p:grpSpPr>
        <a:xfrm>
          <a:off x="0" y="0"/>
          <a:ext cx="0" cy="0"/>
          <a:chOff x="0" y="0"/>
          <a:chExt cx="0" cy="0"/>
        </a:xfrm>
      </p:grpSpPr>
      <p:grpSp>
        <p:nvGrpSpPr>
          <p:cNvPr id="260" name="Google Shape;260;p15"/>
          <p:cNvGrpSpPr/>
          <p:nvPr/>
        </p:nvGrpSpPr>
        <p:grpSpPr>
          <a:xfrm>
            <a:off x="-1" y="0"/>
            <a:ext cx="12192002" cy="6858000"/>
            <a:chOff x="-1" y="0"/>
            <a:chExt cx="12192002" cy="6858000"/>
          </a:xfrm>
        </p:grpSpPr>
        <p:cxnSp>
          <p:nvCxnSpPr>
            <p:cNvPr id="261" name="Google Shape;261;p15"/>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2" name="Google Shape;262;p15"/>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3" name="Google Shape;263;p15"/>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4" name="Google Shape;264;p15"/>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5" name="Google Shape;265;p15"/>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6" name="Google Shape;266;p15"/>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7" name="Google Shape;267;p15"/>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8" name="Google Shape;268;p15"/>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9" name="Google Shape;269;p15"/>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0" name="Google Shape;270;p15"/>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1" name="Google Shape;271;p15"/>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2" name="Google Shape;272;p15"/>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3" name="Google Shape;273;p15"/>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4" name="Google Shape;274;p15"/>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5" name="Google Shape;275;p15"/>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6" name="Google Shape;276;p15"/>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77" name="Google Shape;277;p15"/>
            <p:cNvGrpSpPr/>
            <p:nvPr/>
          </p:nvGrpSpPr>
          <p:grpSpPr>
            <a:xfrm>
              <a:off x="-1" y="0"/>
              <a:ext cx="12192001" cy="6858000"/>
              <a:chOff x="-1" y="0"/>
              <a:chExt cx="12192001" cy="6858000"/>
            </a:xfrm>
          </p:grpSpPr>
          <p:cxnSp>
            <p:nvCxnSpPr>
              <p:cNvPr id="278" name="Google Shape;278;p15"/>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9" name="Google Shape;279;p15"/>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0" name="Google Shape;280;p15"/>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1" name="Google Shape;281;p15"/>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2" name="Google Shape;282;p15"/>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83" name="Google Shape;283;p15"/>
              <p:cNvGrpSpPr/>
              <p:nvPr/>
            </p:nvGrpSpPr>
            <p:grpSpPr>
              <a:xfrm>
                <a:off x="6327885" y="0"/>
                <a:ext cx="5864115" cy="5898673"/>
                <a:chOff x="6327885" y="0"/>
                <a:chExt cx="5864115" cy="5898673"/>
              </a:xfrm>
            </p:grpSpPr>
            <p:cxnSp>
              <p:nvCxnSpPr>
                <p:cNvPr id="284" name="Google Shape;284;p15"/>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5" name="Google Shape;285;p15"/>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6" name="Google Shape;286;p15"/>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7" name="Google Shape;287;p15"/>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8" name="Google Shape;288;p15"/>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289" name="Google Shape;289;p15"/>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0" name="Google Shape;290;p15"/>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1" name="Google Shape;291;p15"/>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2" name="Google Shape;292;p15"/>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3" name="Google Shape;293;p15"/>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294" name="Google Shape;294;p15"/>
            <p:cNvGrpSpPr/>
            <p:nvPr/>
          </p:nvGrpSpPr>
          <p:grpSpPr>
            <a:xfrm flipH="1">
              <a:off x="0" y="0"/>
              <a:ext cx="12192001" cy="6858000"/>
              <a:chOff x="-1" y="0"/>
              <a:chExt cx="12192001" cy="6858000"/>
            </a:xfrm>
          </p:grpSpPr>
          <p:cxnSp>
            <p:nvCxnSpPr>
              <p:cNvPr id="295" name="Google Shape;295;p15"/>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6" name="Google Shape;296;p15"/>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7" name="Google Shape;297;p15"/>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8" name="Google Shape;298;p15"/>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9" name="Google Shape;299;p15"/>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00" name="Google Shape;300;p15"/>
              <p:cNvGrpSpPr/>
              <p:nvPr/>
            </p:nvGrpSpPr>
            <p:grpSpPr>
              <a:xfrm>
                <a:off x="6327885" y="0"/>
                <a:ext cx="5864115" cy="5898673"/>
                <a:chOff x="6327885" y="0"/>
                <a:chExt cx="5864115" cy="5898673"/>
              </a:xfrm>
            </p:grpSpPr>
            <p:cxnSp>
              <p:nvCxnSpPr>
                <p:cNvPr id="301" name="Google Shape;301;p15"/>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2" name="Google Shape;302;p15"/>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3" name="Google Shape;303;p15"/>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4" name="Google Shape;304;p15"/>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5" name="Google Shape;305;p15"/>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06" name="Google Shape;306;p15"/>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7" name="Google Shape;307;p15"/>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8" name="Google Shape;308;p15"/>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9" name="Google Shape;309;p15"/>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10" name="Google Shape;310;p15"/>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11" name="Google Shape;311;p15"/>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5"/>
          <p:cNvSpPr txBox="1"/>
          <p:nvPr>
            <p:ph type="title"/>
          </p:nvPr>
        </p:nvSpPr>
        <p:spPr>
          <a:xfrm>
            <a:off x="7913152" y="571500"/>
            <a:ext cx="3657600" cy="21971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15"/>
          <p:cNvSpPr txBox="1"/>
          <p:nvPr>
            <p:ph idx="1" type="body"/>
          </p:nvPr>
        </p:nvSpPr>
        <p:spPr>
          <a:xfrm>
            <a:off x="543197" y="571500"/>
            <a:ext cx="6217920" cy="57150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55600" lvl="5" marL="2743200" algn="l">
              <a:lnSpc>
                <a:spcPct val="90000"/>
              </a:lnSpc>
              <a:spcBef>
                <a:spcPts val="600"/>
              </a:spcBef>
              <a:spcAft>
                <a:spcPts val="0"/>
              </a:spcAft>
              <a:buSzPts val="2000"/>
              <a:buChar char="▪"/>
              <a:defRPr sz="2000"/>
            </a:lvl6pPr>
            <a:lvl7pPr indent="-355600" lvl="6" marL="3200400" algn="l">
              <a:lnSpc>
                <a:spcPct val="90000"/>
              </a:lnSpc>
              <a:spcBef>
                <a:spcPts val="600"/>
              </a:spcBef>
              <a:spcAft>
                <a:spcPts val="0"/>
              </a:spcAft>
              <a:buSzPts val="2000"/>
              <a:buChar char="▪"/>
              <a:defRPr sz="2000"/>
            </a:lvl7pPr>
            <a:lvl8pPr indent="-355600" lvl="7" marL="3657600" algn="l">
              <a:lnSpc>
                <a:spcPct val="90000"/>
              </a:lnSpc>
              <a:spcBef>
                <a:spcPts val="600"/>
              </a:spcBef>
              <a:spcAft>
                <a:spcPts val="0"/>
              </a:spcAft>
              <a:buSzPts val="2000"/>
              <a:buChar char="▪"/>
              <a:defRPr sz="2000"/>
            </a:lvl8pPr>
            <a:lvl9pPr indent="-228600" lvl="8" marL="4114800" algn="l">
              <a:lnSpc>
                <a:spcPct val="90000"/>
              </a:lnSpc>
              <a:spcBef>
                <a:spcPts val="600"/>
              </a:spcBef>
              <a:spcAft>
                <a:spcPts val="0"/>
              </a:spcAft>
              <a:buSzPts val="2000"/>
              <a:buNone/>
              <a:defRPr sz="2000"/>
            </a:lvl9pPr>
          </a:lstStyle>
          <a:p/>
        </p:txBody>
      </p:sp>
      <p:sp>
        <p:nvSpPr>
          <p:cNvPr id="314" name="Google Shape;314;p15"/>
          <p:cNvSpPr txBox="1"/>
          <p:nvPr>
            <p:ph idx="2" type="body"/>
          </p:nvPr>
        </p:nvSpPr>
        <p:spPr>
          <a:xfrm>
            <a:off x="7913152" y="2995012"/>
            <a:ext cx="3657600" cy="22859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cxnSp>
        <p:nvCxnSpPr>
          <p:cNvPr id="315" name="Google Shape;315;p15"/>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16" name="Google Shape;316;p15"/>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15"/>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1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chemeClr val="lt1"/>
                </a:solidFill>
                <a:latin typeface="Arial"/>
                <a:ea typeface="Arial"/>
                <a:cs typeface="Arial"/>
                <a:sym typeface="Arial"/>
              </a:defRPr>
            </a:lvl1pPr>
            <a:lvl2pPr indent="0" lvl="1" marL="0" algn="r">
              <a:spcBef>
                <a:spcPts val="0"/>
              </a:spcBef>
              <a:buNone/>
              <a:defRPr sz="1100">
                <a:solidFill>
                  <a:schemeClr val="lt1"/>
                </a:solidFill>
                <a:latin typeface="Arial"/>
                <a:ea typeface="Arial"/>
                <a:cs typeface="Arial"/>
                <a:sym typeface="Arial"/>
              </a:defRPr>
            </a:lvl2pPr>
            <a:lvl3pPr indent="0" lvl="2" marL="0" algn="r">
              <a:spcBef>
                <a:spcPts val="0"/>
              </a:spcBef>
              <a:buNone/>
              <a:defRPr sz="1100">
                <a:solidFill>
                  <a:schemeClr val="lt1"/>
                </a:solidFill>
                <a:latin typeface="Arial"/>
                <a:ea typeface="Arial"/>
                <a:cs typeface="Arial"/>
                <a:sym typeface="Arial"/>
              </a:defRPr>
            </a:lvl3pPr>
            <a:lvl4pPr indent="0" lvl="3" marL="0" algn="r">
              <a:spcBef>
                <a:spcPts val="0"/>
              </a:spcBef>
              <a:buNone/>
              <a:defRPr sz="1100">
                <a:solidFill>
                  <a:schemeClr val="lt1"/>
                </a:solidFill>
                <a:latin typeface="Arial"/>
                <a:ea typeface="Arial"/>
                <a:cs typeface="Arial"/>
                <a:sym typeface="Arial"/>
              </a:defRPr>
            </a:lvl4pPr>
            <a:lvl5pPr indent="0" lvl="4" marL="0" algn="r">
              <a:spcBef>
                <a:spcPts val="0"/>
              </a:spcBef>
              <a:buNone/>
              <a:defRPr sz="1100">
                <a:solidFill>
                  <a:schemeClr val="lt1"/>
                </a:solidFill>
                <a:latin typeface="Arial"/>
                <a:ea typeface="Arial"/>
                <a:cs typeface="Arial"/>
                <a:sym typeface="Arial"/>
              </a:defRPr>
            </a:lvl5pPr>
            <a:lvl6pPr indent="0" lvl="5" marL="0" algn="r">
              <a:spcBef>
                <a:spcPts val="0"/>
              </a:spcBef>
              <a:buNone/>
              <a:defRPr sz="1100">
                <a:solidFill>
                  <a:schemeClr val="lt1"/>
                </a:solidFill>
                <a:latin typeface="Arial"/>
                <a:ea typeface="Arial"/>
                <a:cs typeface="Arial"/>
                <a:sym typeface="Arial"/>
              </a:defRPr>
            </a:lvl6pPr>
            <a:lvl7pPr indent="0" lvl="6" marL="0" algn="r">
              <a:spcBef>
                <a:spcPts val="0"/>
              </a:spcBef>
              <a:buNone/>
              <a:defRPr sz="1100">
                <a:solidFill>
                  <a:schemeClr val="lt1"/>
                </a:solidFill>
                <a:latin typeface="Arial"/>
                <a:ea typeface="Arial"/>
                <a:cs typeface="Arial"/>
                <a:sym typeface="Arial"/>
              </a:defRPr>
            </a:lvl7pPr>
            <a:lvl8pPr indent="0" lvl="7" marL="0" algn="r">
              <a:spcBef>
                <a:spcPts val="0"/>
              </a:spcBef>
              <a:buNone/>
              <a:defRPr sz="1100">
                <a:solidFill>
                  <a:schemeClr val="lt1"/>
                </a:solidFill>
                <a:latin typeface="Arial"/>
                <a:ea typeface="Arial"/>
                <a:cs typeface="Arial"/>
                <a:sym typeface="Arial"/>
              </a:defRPr>
            </a:lvl8pPr>
            <a:lvl9pPr indent="0" lvl="8" marL="0" algn="r">
              <a:spcBef>
                <a:spcPts val="0"/>
              </a:spcBef>
              <a:buNone/>
              <a:defRPr sz="11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chemeClr val="accent1"/>
            </a:gs>
            <a:gs pos="100000">
              <a:srgbClr val="297694"/>
            </a:gs>
          </a:gsLst>
          <a:path path="circle">
            <a:fillToRect b="50%" l="50%" r="50%" t="50%"/>
          </a:path>
          <a:tileRect/>
        </a:gradFill>
      </p:bgPr>
    </p:bg>
    <p:spTree>
      <p:nvGrpSpPr>
        <p:cNvPr id="319" name="Shape 319"/>
        <p:cNvGrpSpPr/>
        <p:nvPr/>
      </p:nvGrpSpPr>
      <p:grpSpPr>
        <a:xfrm>
          <a:off x="0" y="0"/>
          <a:ext cx="0" cy="0"/>
          <a:chOff x="0" y="0"/>
          <a:chExt cx="0" cy="0"/>
        </a:xfrm>
      </p:grpSpPr>
      <p:grpSp>
        <p:nvGrpSpPr>
          <p:cNvPr id="320" name="Google Shape;320;p16"/>
          <p:cNvGrpSpPr/>
          <p:nvPr/>
        </p:nvGrpSpPr>
        <p:grpSpPr>
          <a:xfrm>
            <a:off x="-1" y="0"/>
            <a:ext cx="12192002" cy="6858000"/>
            <a:chOff x="-1" y="0"/>
            <a:chExt cx="12192002" cy="6858000"/>
          </a:xfrm>
        </p:grpSpPr>
        <p:cxnSp>
          <p:nvCxnSpPr>
            <p:cNvPr id="321" name="Google Shape;321;p16"/>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2" name="Google Shape;322;p16"/>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3" name="Google Shape;323;p16"/>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4" name="Google Shape;324;p16"/>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5" name="Google Shape;325;p16"/>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6" name="Google Shape;326;p16"/>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7" name="Google Shape;327;p16"/>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8" name="Google Shape;328;p16"/>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9" name="Google Shape;329;p16"/>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0" name="Google Shape;330;p16"/>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1" name="Google Shape;331;p16"/>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2" name="Google Shape;332;p16"/>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3" name="Google Shape;333;p16"/>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4" name="Google Shape;334;p16"/>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5" name="Google Shape;335;p16"/>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6" name="Google Shape;336;p16"/>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37" name="Google Shape;337;p16"/>
            <p:cNvGrpSpPr/>
            <p:nvPr/>
          </p:nvGrpSpPr>
          <p:grpSpPr>
            <a:xfrm>
              <a:off x="-1" y="0"/>
              <a:ext cx="12192001" cy="6858000"/>
              <a:chOff x="-1" y="0"/>
              <a:chExt cx="12192001" cy="6858000"/>
            </a:xfrm>
          </p:grpSpPr>
          <p:cxnSp>
            <p:nvCxnSpPr>
              <p:cNvPr id="338" name="Google Shape;338;p16"/>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9" name="Google Shape;339;p16"/>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0" name="Google Shape;340;p16"/>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1" name="Google Shape;341;p16"/>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2" name="Google Shape;342;p16"/>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43" name="Google Shape;343;p16"/>
              <p:cNvGrpSpPr/>
              <p:nvPr/>
            </p:nvGrpSpPr>
            <p:grpSpPr>
              <a:xfrm>
                <a:off x="6327885" y="0"/>
                <a:ext cx="5864115" cy="5898673"/>
                <a:chOff x="6327885" y="0"/>
                <a:chExt cx="5864115" cy="5898673"/>
              </a:xfrm>
            </p:grpSpPr>
            <p:cxnSp>
              <p:nvCxnSpPr>
                <p:cNvPr id="344" name="Google Shape;344;p16"/>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5" name="Google Shape;345;p16"/>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6" name="Google Shape;346;p16"/>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7" name="Google Shape;347;p16"/>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8" name="Google Shape;348;p16"/>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49" name="Google Shape;349;p16"/>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0" name="Google Shape;350;p16"/>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1" name="Google Shape;351;p16"/>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2" name="Google Shape;352;p16"/>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3" name="Google Shape;353;p16"/>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354" name="Google Shape;354;p16"/>
            <p:cNvGrpSpPr/>
            <p:nvPr/>
          </p:nvGrpSpPr>
          <p:grpSpPr>
            <a:xfrm flipH="1">
              <a:off x="0" y="0"/>
              <a:ext cx="12192001" cy="6858000"/>
              <a:chOff x="-1" y="0"/>
              <a:chExt cx="12192001" cy="6858000"/>
            </a:xfrm>
          </p:grpSpPr>
          <p:cxnSp>
            <p:nvCxnSpPr>
              <p:cNvPr id="355" name="Google Shape;355;p16"/>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6" name="Google Shape;356;p16"/>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7" name="Google Shape;357;p16"/>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8" name="Google Shape;358;p16"/>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9" name="Google Shape;359;p16"/>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60" name="Google Shape;360;p16"/>
              <p:cNvGrpSpPr/>
              <p:nvPr/>
            </p:nvGrpSpPr>
            <p:grpSpPr>
              <a:xfrm>
                <a:off x="6327885" y="0"/>
                <a:ext cx="5864115" cy="5898673"/>
                <a:chOff x="6327885" y="0"/>
                <a:chExt cx="5864115" cy="5898673"/>
              </a:xfrm>
            </p:grpSpPr>
            <p:cxnSp>
              <p:nvCxnSpPr>
                <p:cNvPr id="361" name="Google Shape;361;p16"/>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2" name="Google Shape;362;p16"/>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3" name="Google Shape;363;p16"/>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4" name="Google Shape;364;p16"/>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5" name="Google Shape;365;p16"/>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66" name="Google Shape;366;p16"/>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7" name="Google Shape;367;p16"/>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8" name="Google Shape;368;p16"/>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9" name="Google Shape;369;p16"/>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70" name="Google Shape;370;p16"/>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71" name="Google Shape;371;p16"/>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72" name="Google Shape;372;p16"/>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73" name="Google Shape;373;p16"/>
          <p:cNvSpPr txBox="1"/>
          <p:nvPr>
            <p:ph type="title"/>
          </p:nvPr>
        </p:nvSpPr>
        <p:spPr>
          <a:xfrm>
            <a:off x="7909560" y="576072"/>
            <a:ext cx="3657600" cy="2194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374" name="Google Shape;374;p16"/>
          <p:cNvSpPr/>
          <p:nvPr>
            <p:ph idx="2" type="pic"/>
          </p:nvPr>
        </p:nvSpPr>
        <p:spPr>
          <a:xfrm>
            <a:off x="4412" y="-159"/>
            <a:ext cx="7315200" cy="6858000"/>
          </a:xfrm>
          <a:prstGeom prst="rect">
            <a:avLst/>
          </a:prstGeom>
          <a:noFill/>
          <a:ln>
            <a:noFill/>
          </a:ln>
        </p:spPr>
      </p:sp>
      <p:sp>
        <p:nvSpPr>
          <p:cNvPr id="375" name="Google Shape;375;p16"/>
          <p:cNvSpPr txBox="1"/>
          <p:nvPr>
            <p:ph idx="1" type="body"/>
          </p:nvPr>
        </p:nvSpPr>
        <p:spPr>
          <a:xfrm>
            <a:off x="7909560" y="2999232"/>
            <a:ext cx="3657600" cy="2286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2999">
              <a:schemeClr val="lt1"/>
            </a:gs>
            <a:gs pos="100000">
              <a:srgbClr val="F2F2F2">
                <a:alpha val="64705"/>
              </a:srgbClr>
            </a:gs>
          </a:gsLst>
          <a:lin ang="5400000" scaled="0"/>
        </a:gradFill>
      </p:bgPr>
    </p:bg>
    <p:spTree>
      <p:nvGrpSpPr>
        <p:cNvPr id="9" name="Shape 9"/>
        <p:cNvGrpSpPr/>
        <p:nvPr/>
      </p:nvGrpSpPr>
      <p:grpSpPr>
        <a:xfrm>
          <a:off x="0" y="0"/>
          <a:ext cx="0" cy="0"/>
          <a:chOff x="0" y="0"/>
          <a:chExt cx="0" cy="0"/>
        </a:xfrm>
      </p:grpSpPr>
      <p:grpSp>
        <p:nvGrpSpPr>
          <p:cNvPr id="10" name="Google Shape;10;p7"/>
          <p:cNvGrpSpPr/>
          <p:nvPr/>
        </p:nvGrpSpPr>
        <p:grpSpPr>
          <a:xfrm>
            <a:off x="-1" y="-195943"/>
            <a:ext cx="12192002" cy="6858000"/>
            <a:chOff x="-1" y="0"/>
            <a:chExt cx="12192002" cy="6858000"/>
          </a:xfrm>
        </p:grpSpPr>
        <p:cxnSp>
          <p:nvCxnSpPr>
            <p:cNvPr id="11" name="Google Shape;11;p7"/>
            <p:cNvCxnSpPr/>
            <p:nvPr/>
          </p:nvCxnSpPr>
          <p:spPr>
            <a:xfrm>
              <a:off x="61019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2" name="Google Shape;12;p7"/>
            <p:cNvCxnSpPr/>
            <p:nvPr/>
          </p:nvCxnSpPr>
          <p:spPr>
            <a:xfrm>
              <a:off x="182933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3" name="Google Shape;13;p7"/>
            <p:cNvCxnSpPr/>
            <p:nvPr/>
          </p:nvCxnSpPr>
          <p:spPr>
            <a:xfrm>
              <a:off x="304847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4" name="Google Shape;14;p7"/>
            <p:cNvCxnSpPr/>
            <p:nvPr/>
          </p:nvCxnSpPr>
          <p:spPr>
            <a:xfrm>
              <a:off x="426760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5" name="Google Shape;15;p7"/>
            <p:cNvCxnSpPr/>
            <p:nvPr/>
          </p:nvCxnSpPr>
          <p:spPr>
            <a:xfrm>
              <a:off x="548674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6" name="Google Shape;16;p7"/>
            <p:cNvCxnSpPr/>
            <p:nvPr/>
          </p:nvCxnSpPr>
          <p:spPr>
            <a:xfrm>
              <a:off x="670588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7" name="Google Shape;17;p7"/>
            <p:cNvCxnSpPr/>
            <p:nvPr/>
          </p:nvCxnSpPr>
          <p:spPr>
            <a:xfrm>
              <a:off x="792502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8" name="Google Shape;18;p7"/>
            <p:cNvCxnSpPr/>
            <p:nvPr/>
          </p:nvCxnSpPr>
          <p:spPr>
            <a:xfrm>
              <a:off x="914416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9" name="Google Shape;19;p7"/>
            <p:cNvCxnSpPr/>
            <p:nvPr/>
          </p:nvCxnSpPr>
          <p:spPr>
            <a:xfrm>
              <a:off x="1036329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0" name="Google Shape;20;p7"/>
            <p:cNvCxnSpPr/>
            <p:nvPr/>
          </p:nvCxnSpPr>
          <p:spPr>
            <a:xfrm>
              <a:off x="1158243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1" name="Google Shape;21;p7"/>
            <p:cNvCxnSpPr/>
            <p:nvPr/>
          </p:nvCxnSpPr>
          <p:spPr>
            <a:xfrm>
              <a:off x="2819" y="38648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2" name="Google Shape;22;p7"/>
            <p:cNvCxnSpPr/>
            <p:nvPr/>
          </p:nvCxnSpPr>
          <p:spPr>
            <a:xfrm>
              <a:off x="2819" y="1611181"/>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3" name="Google Shape;23;p7"/>
            <p:cNvCxnSpPr/>
            <p:nvPr/>
          </p:nvCxnSpPr>
          <p:spPr>
            <a:xfrm>
              <a:off x="2819" y="2835877"/>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4" name="Google Shape;24;p7"/>
            <p:cNvCxnSpPr/>
            <p:nvPr/>
          </p:nvCxnSpPr>
          <p:spPr>
            <a:xfrm>
              <a:off x="2819" y="4060573"/>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5" name="Google Shape;25;p7"/>
            <p:cNvCxnSpPr/>
            <p:nvPr/>
          </p:nvCxnSpPr>
          <p:spPr>
            <a:xfrm>
              <a:off x="2819" y="5285269"/>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6" name="Google Shape;26;p7"/>
            <p:cNvCxnSpPr/>
            <p:nvPr/>
          </p:nvCxnSpPr>
          <p:spPr>
            <a:xfrm>
              <a:off x="2819" y="650996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27" name="Google Shape;27;p7"/>
            <p:cNvGrpSpPr/>
            <p:nvPr/>
          </p:nvGrpSpPr>
          <p:grpSpPr>
            <a:xfrm>
              <a:off x="-1" y="0"/>
              <a:ext cx="12192001" cy="6858000"/>
              <a:chOff x="-1" y="0"/>
              <a:chExt cx="12192001" cy="6858000"/>
            </a:xfrm>
          </p:grpSpPr>
          <p:cxnSp>
            <p:nvCxnSpPr>
              <p:cNvPr id="28" name="Google Shape;28;p7"/>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9" name="Google Shape;29;p7"/>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0" name="Google Shape;30;p7"/>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1" name="Google Shape;31;p7"/>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2" name="Google Shape;32;p7"/>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33" name="Google Shape;33;p7"/>
              <p:cNvGrpSpPr/>
              <p:nvPr/>
            </p:nvGrpSpPr>
            <p:grpSpPr>
              <a:xfrm>
                <a:off x="6327885" y="0"/>
                <a:ext cx="5864115" cy="5898673"/>
                <a:chOff x="6327885" y="0"/>
                <a:chExt cx="5864115" cy="5898673"/>
              </a:xfrm>
            </p:grpSpPr>
            <p:cxnSp>
              <p:nvCxnSpPr>
                <p:cNvPr id="34" name="Google Shape;34;p7"/>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5" name="Google Shape;35;p7"/>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6" name="Google Shape;36;p7"/>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7" name="Google Shape;37;p7"/>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8" name="Google Shape;38;p7"/>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39" name="Google Shape;39;p7"/>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0" name="Google Shape;40;p7"/>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1" name="Google Shape;41;p7"/>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2" name="Google Shape;42;p7"/>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3" name="Google Shape;43;p7"/>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nvGrpSpPr>
            <p:cNvPr id="44" name="Google Shape;44;p7"/>
            <p:cNvGrpSpPr/>
            <p:nvPr/>
          </p:nvGrpSpPr>
          <p:grpSpPr>
            <a:xfrm flipH="1">
              <a:off x="0" y="0"/>
              <a:ext cx="12192001" cy="6858000"/>
              <a:chOff x="-1" y="0"/>
              <a:chExt cx="12192001" cy="6858000"/>
            </a:xfrm>
          </p:grpSpPr>
          <p:cxnSp>
            <p:nvCxnSpPr>
              <p:cNvPr id="45" name="Google Shape;45;p7"/>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6" name="Google Shape;46;p7"/>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7" name="Google Shape;47;p7"/>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8" name="Google Shape;48;p7"/>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9" name="Google Shape;49;p7"/>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50" name="Google Shape;50;p7"/>
              <p:cNvGrpSpPr/>
              <p:nvPr/>
            </p:nvGrpSpPr>
            <p:grpSpPr>
              <a:xfrm>
                <a:off x="6327885" y="0"/>
                <a:ext cx="5864115" cy="5898673"/>
                <a:chOff x="6327885" y="0"/>
                <a:chExt cx="5864115" cy="5898673"/>
              </a:xfrm>
            </p:grpSpPr>
            <p:cxnSp>
              <p:nvCxnSpPr>
                <p:cNvPr id="51" name="Google Shape;51;p7"/>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2" name="Google Shape;52;p7"/>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3" name="Google Shape;53;p7"/>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4" name="Google Shape;54;p7"/>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5" name="Google Shape;55;p7"/>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56" name="Google Shape;56;p7"/>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7" name="Google Shape;57;p7"/>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8" name="Google Shape;58;p7"/>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9" name="Google Shape;59;p7"/>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0" name="Google Shape;60;p7"/>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sp>
        <p:nvSpPr>
          <p:cNvPr id="61" name="Google Shape;61;p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266F8B"/>
              </a:buClr>
              <a:buSzPts val="3200"/>
              <a:buFont typeface="Arial"/>
              <a:buNone/>
              <a:defRPr b="1" i="0" sz="3200" u="none" cap="none" strike="noStrike">
                <a:solidFill>
                  <a:srgbClr val="266F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7"/>
          <p:cNvSpPr txBox="1"/>
          <p:nvPr>
            <p:ph idx="1" type="body"/>
          </p:nvPr>
        </p:nvSpPr>
        <p:spPr>
          <a:xfrm>
            <a:off x="1295400" y="1981201"/>
            <a:ext cx="9601200" cy="3809999"/>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rgbClr val="266F8B"/>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266F8B"/>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266F8B"/>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266F8B"/>
              </a:buClr>
              <a:buSzPts val="1400"/>
              <a:buFont typeface="Arial"/>
              <a:buNone/>
              <a:defRPr b="0" i="0" sz="1400" u="none" cap="none" strike="noStrike">
                <a:solidFill>
                  <a:schemeClr val="dk1"/>
                </a:solidFill>
                <a:latin typeface="Arial"/>
                <a:ea typeface="Arial"/>
                <a:cs typeface="Arial"/>
                <a:sym typeface="Arial"/>
              </a:defRPr>
            </a:lvl9pPr>
          </a:lstStyle>
          <a:p/>
        </p:txBody>
      </p:sp>
      <p:cxnSp>
        <p:nvCxnSpPr>
          <p:cNvPr id="63" name="Google Shape;63;p7"/>
          <p:cNvCxnSpPr/>
          <p:nvPr/>
        </p:nvCxnSpPr>
        <p:spPr>
          <a:xfrm>
            <a:off x="609600" y="6172200"/>
            <a:ext cx="10972800" cy="0"/>
          </a:xfrm>
          <a:prstGeom prst="straightConnector1">
            <a:avLst/>
          </a:prstGeom>
          <a:noFill/>
          <a:ln cap="flat" cmpd="sng" w="12700">
            <a:solidFill>
              <a:srgbClr val="266F8B"/>
            </a:solidFill>
            <a:prstDash val="solid"/>
            <a:miter lim="800000"/>
            <a:headEnd len="sm" w="sm" type="none"/>
            <a:tailEnd len="sm" w="sm" type="none"/>
          </a:ln>
        </p:spPr>
      </p:cxnSp>
      <p:sp>
        <p:nvSpPr>
          <p:cNvPr id="64" name="Google Shape;64;p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191919"/>
                </a:solidFill>
                <a:latin typeface="Arial"/>
                <a:ea typeface="Arial"/>
                <a:cs typeface="Arial"/>
                <a:sym typeface="Arial"/>
              </a:defRPr>
            </a:lvl1pPr>
            <a:lvl2pPr indent="0" lvl="1" marL="0" marR="0" rtl="0" algn="r">
              <a:spcBef>
                <a:spcPts val="0"/>
              </a:spcBef>
              <a:buNone/>
              <a:defRPr b="0" i="0" sz="1100" u="none" cap="none" strike="noStrike">
                <a:solidFill>
                  <a:srgbClr val="191919"/>
                </a:solidFill>
                <a:latin typeface="Arial"/>
                <a:ea typeface="Arial"/>
                <a:cs typeface="Arial"/>
                <a:sym typeface="Arial"/>
              </a:defRPr>
            </a:lvl2pPr>
            <a:lvl3pPr indent="0" lvl="2" marL="0" marR="0" rtl="0" algn="r">
              <a:spcBef>
                <a:spcPts val="0"/>
              </a:spcBef>
              <a:buNone/>
              <a:defRPr b="0" i="0" sz="1100" u="none" cap="none" strike="noStrike">
                <a:solidFill>
                  <a:srgbClr val="191919"/>
                </a:solidFill>
                <a:latin typeface="Arial"/>
                <a:ea typeface="Arial"/>
                <a:cs typeface="Arial"/>
                <a:sym typeface="Arial"/>
              </a:defRPr>
            </a:lvl3pPr>
            <a:lvl4pPr indent="0" lvl="3" marL="0" marR="0" rtl="0" algn="r">
              <a:spcBef>
                <a:spcPts val="0"/>
              </a:spcBef>
              <a:buNone/>
              <a:defRPr b="0" i="0" sz="1100" u="none" cap="none" strike="noStrike">
                <a:solidFill>
                  <a:srgbClr val="191919"/>
                </a:solidFill>
                <a:latin typeface="Arial"/>
                <a:ea typeface="Arial"/>
                <a:cs typeface="Arial"/>
                <a:sym typeface="Arial"/>
              </a:defRPr>
            </a:lvl4pPr>
            <a:lvl5pPr indent="0" lvl="4" marL="0" marR="0" rtl="0" algn="r">
              <a:spcBef>
                <a:spcPts val="0"/>
              </a:spcBef>
              <a:buNone/>
              <a:defRPr b="0" i="0" sz="1100" u="none" cap="none" strike="noStrike">
                <a:solidFill>
                  <a:srgbClr val="191919"/>
                </a:solidFill>
                <a:latin typeface="Arial"/>
                <a:ea typeface="Arial"/>
                <a:cs typeface="Arial"/>
                <a:sym typeface="Arial"/>
              </a:defRPr>
            </a:lvl5pPr>
            <a:lvl6pPr indent="0" lvl="5" marL="0" marR="0" rtl="0" algn="r">
              <a:spcBef>
                <a:spcPts val="0"/>
              </a:spcBef>
              <a:buNone/>
              <a:defRPr b="0" i="0" sz="1100" u="none" cap="none" strike="noStrike">
                <a:solidFill>
                  <a:srgbClr val="191919"/>
                </a:solidFill>
                <a:latin typeface="Arial"/>
                <a:ea typeface="Arial"/>
                <a:cs typeface="Arial"/>
                <a:sym typeface="Arial"/>
              </a:defRPr>
            </a:lvl6pPr>
            <a:lvl7pPr indent="0" lvl="6" marL="0" marR="0" rtl="0" algn="r">
              <a:spcBef>
                <a:spcPts val="0"/>
              </a:spcBef>
              <a:buNone/>
              <a:defRPr b="0" i="0" sz="1100" u="none" cap="none" strike="noStrike">
                <a:solidFill>
                  <a:srgbClr val="191919"/>
                </a:solidFill>
                <a:latin typeface="Arial"/>
                <a:ea typeface="Arial"/>
                <a:cs typeface="Arial"/>
                <a:sym typeface="Arial"/>
              </a:defRPr>
            </a:lvl7pPr>
            <a:lvl8pPr indent="0" lvl="7" marL="0" marR="0" rtl="0" algn="r">
              <a:spcBef>
                <a:spcPts val="0"/>
              </a:spcBef>
              <a:buNone/>
              <a:defRPr b="0" i="0" sz="1100" u="none" cap="none" strike="noStrike">
                <a:solidFill>
                  <a:srgbClr val="191919"/>
                </a:solidFill>
                <a:latin typeface="Arial"/>
                <a:ea typeface="Arial"/>
                <a:cs typeface="Arial"/>
                <a:sym typeface="Arial"/>
              </a:defRPr>
            </a:lvl8pPr>
            <a:lvl9pPr indent="0" lvl="8" marL="0" marR="0" rtl="0" algn="r">
              <a:spcBef>
                <a:spcPts val="0"/>
              </a:spcBef>
              <a:buNone/>
              <a:defRPr b="0" i="0" sz="1100" u="none" cap="none" strike="noStrike">
                <a:solidFill>
                  <a:srgbClr val="19191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hidratespark.com/products/hidratespark-pro-32oz-smart-water-bottle" TargetMode="External"/><Relationship Id="rId4" Type="http://schemas.openxmlformats.org/officeDocument/2006/relationships/hyperlink" Target="http://hackster.io/Teenenggr/bottle-that-keeps-you-hydrated-fdf535" TargetMode="External"/><Relationship Id="rId5" Type="http://schemas.openxmlformats.org/officeDocument/2006/relationships/hyperlink" Target="https://www.hackster.io/magicbit0/smart-water-bottle-with-magicbit-99f64a" TargetMode="External"/><Relationship Id="rId6" Type="http://schemas.openxmlformats.org/officeDocument/2006/relationships/hyperlink" Target="http://hackster.io/mweber17/smart-water-14cb3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adafruit.com/product/16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
          <p:cNvSpPr txBox="1"/>
          <p:nvPr>
            <p:ph type="ctrTitle"/>
          </p:nvPr>
        </p:nvSpPr>
        <p:spPr>
          <a:xfrm>
            <a:off x="1293844" y="1909346"/>
            <a:ext cx="9907555" cy="3383280"/>
          </a:xfrm>
          <a:prstGeom prst="rect">
            <a:avLst/>
          </a:prstGeom>
          <a:noFill/>
          <a:ln>
            <a:noFill/>
          </a:ln>
        </p:spPr>
        <p:txBody>
          <a:bodyPr anchorCtr="0" anchor="b" bIns="45700" lIns="91425" spcFirstLastPara="1" rIns="91425" wrap="square" tIns="45700">
            <a:normAutofit/>
          </a:bodyPr>
          <a:lstStyle/>
          <a:p>
            <a:pPr indent="0" lvl="0" marL="0" rtl="0" algn="l">
              <a:lnSpc>
                <a:spcPct val="76000"/>
              </a:lnSpc>
              <a:spcBef>
                <a:spcPts val="0"/>
              </a:spcBef>
              <a:spcAft>
                <a:spcPts val="0"/>
              </a:spcAft>
              <a:buClr>
                <a:schemeClr val="dk1"/>
              </a:buClr>
              <a:buSzPts val="6000"/>
              <a:buFont typeface="Arial"/>
              <a:buNone/>
            </a:pPr>
            <a:r>
              <a:rPr lang="en-US" sz="6000"/>
              <a:t>EDES 301</a:t>
            </a:r>
            <a:br>
              <a:rPr lang="en-US" sz="6000"/>
            </a:br>
            <a:br>
              <a:rPr lang="en-US"/>
            </a:br>
            <a:r>
              <a:rPr lang="en-US" sz="6000"/>
              <a:t>AquaTrac</a:t>
            </a:r>
            <a:r>
              <a:rPr lang="en-US" sz="6000"/>
              <a:t> Proposal</a:t>
            </a:r>
            <a:endParaRPr/>
          </a:p>
        </p:txBody>
      </p:sp>
      <p:sp>
        <p:nvSpPr>
          <p:cNvPr id="393" name="Google Shape;393;p1"/>
          <p:cNvSpPr txBox="1"/>
          <p:nvPr>
            <p:ph idx="1" type="subTitle"/>
          </p:nvPr>
        </p:nvSpPr>
        <p:spPr>
          <a:xfrm>
            <a:off x="1293845" y="5432564"/>
            <a:ext cx="9604310" cy="11206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9-30-2024</a:t>
            </a:r>
            <a:endParaRPr/>
          </a:p>
          <a:p>
            <a:pPr indent="0" lvl="0" marL="0" rtl="0" algn="l">
              <a:lnSpc>
                <a:spcPct val="90000"/>
              </a:lnSpc>
              <a:spcBef>
                <a:spcPts val="0"/>
              </a:spcBef>
              <a:spcAft>
                <a:spcPts val="0"/>
              </a:spcAft>
              <a:buSzPts val="2000"/>
              <a:buNone/>
            </a:pPr>
            <a:r>
              <a:rPr lang="en-US"/>
              <a:t>Juan Aizprua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Background Information</a:t>
            </a:r>
            <a:endParaRPr/>
          </a:p>
        </p:txBody>
      </p:sp>
      <p:sp>
        <p:nvSpPr>
          <p:cNvPr id="399" name="Google Shape;399;p2"/>
          <p:cNvSpPr txBox="1"/>
          <p:nvPr>
            <p:ph idx="1" type="body"/>
          </p:nvPr>
        </p:nvSpPr>
        <p:spPr>
          <a:xfrm>
            <a:off x="609600" y="1295400"/>
            <a:ext cx="10972800" cy="4724399"/>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SzPts val="2000"/>
              <a:buChar char="▪"/>
            </a:pPr>
            <a:r>
              <a:rPr lang="en-US"/>
              <a:t>What is being proposed?</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A gadget that can be added to water bottles that allows you to track </a:t>
            </a:r>
            <a:r>
              <a:rPr lang="en-US"/>
              <a:t>your</a:t>
            </a:r>
            <a:r>
              <a:rPr lang="en-US"/>
              <a:t> intake of water throughout the day and can tell you if you need to drink more or if you’re right on track.</a:t>
            </a:r>
            <a:endParaRPr/>
          </a:p>
          <a:p>
            <a:pPr indent="-182880" lvl="1" marL="457200" rtl="0" algn="l">
              <a:lnSpc>
                <a:spcPct val="90000"/>
              </a:lnSpc>
              <a:spcBef>
                <a:spcPts val="1200"/>
              </a:spcBef>
              <a:spcAft>
                <a:spcPts val="0"/>
              </a:spcAft>
              <a:buSzPts val="1800"/>
              <a:buChar char="▪"/>
            </a:pPr>
            <a:r>
              <a:rPr lang="en-US"/>
              <a:t>Pictures</a:t>
            </a:r>
            <a:endParaRPr/>
          </a:p>
          <a:p>
            <a:pPr indent="-182880" lvl="1" marL="457200" rtl="0" algn="l">
              <a:lnSpc>
                <a:spcPct val="90000"/>
              </a:lnSpc>
              <a:spcBef>
                <a:spcPts val="1200"/>
              </a:spcBef>
              <a:spcAft>
                <a:spcPts val="0"/>
              </a:spcAft>
              <a:buSzPts val="1800"/>
              <a:buChar char="▪"/>
            </a:pPr>
            <a:r>
              <a:rPr lang="en-US"/>
              <a:t>Links to existing projects / libraries</a:t>
            </a:r>
            <a:endParaRPr/>
          </a:p>
          <a:p>
            <a:pPr indent="228600" lvl="0" marL="228600" rtl="0" algn="l">
              <a:lnSpc>
                <a:spcPct val="90000"/>
              </a:lnSpc>
              <a:spcBef>
                <a:spcPts val="1200"/>
              </a:spcBef>
              <a:spcAft>
                <a:spcPts val="0"/>
              </a:spcAft>
              <a:buNone/>
            </a:pPr>
            <a:r>
              <a:rPr lang="en-US" sz="1200" u="sng">
                <a:solidFill>
                  <a:schemeClr val="hlink"/>
                </a:solidFill>
                <a:hlinkClick r:id="rId3"/>
              </a:rPr>
              <a:t>hidratespark.com/products/hidratespark-pro-32oz-smart-water-bottle</a:t>
            </a:r>
            <a:endParaRPr sz="1200"/>
          </a:p>
          <a:p>
            <a:pPr indent="-132080" lvl="1" marL="457200" rtl="0" algn="l">
              <a:spcBef>
                <a:spcPts val="1200"/>
              </a:spcBef>
              <a:spcAft>
                <a:spcPts val="0"/>
              </a:spcAft>
              <a:buSzPts val="1000"/>
              <a:buChar char="▪"/>
            </a:pPr>
            <a:r>
              <a:rPr lang="en-US" sz="1000"/>
              <a:t>us.water.io/</a:t>
            </a:r>
            <a:endParaRPr sz="1000"/>
          </a:p>
          <a:p>
            <a:pPr indent="-132080" lvl="1" marL="457200" rtl="0" algn="l">
              <a:lnSpc>
                <a:spcPct val="90000"/>
              </a:lnSpc>
              <a:spcBef>
                <a:spcPts val="1200"/>
              </a:spcBef>
              <a:spcAft>
                <a:spcPts val="0"/>
              </a:spcAft>
              <a:buSzPts val="1000"/>
              <a:buChar char="▪"/>
            </a:pPr>
            <a:r>
              <a:rPr lang="en-US" sz="1000" u="sng">
                <a:solidFill>
                  <a:schemeClr val="hlink"/>
                </a:solidFill>
                <a:hlinkClick r:id="rId4"/>
              </a:rPr>
              <a:t>hackster.io/Teenenggr/bottle-that-keeps-you-hydrated-fdf535</a:t>
            </a:r>
            <a:endParaRPr sz="1000"/>
          </a:p>
          <a:p>
            <a:pPr indent="-132080" lvl="1" marL="457200" rtl="0" algn="l">
              <a:lnSpc>
                <a:spcPct val="90000"/>
              </a:lnSpc>
              <a:spcBef>
                <a:spcPts val="1200"/>
              </a:spcBef>
              <a:spcAft>
                <a:spcPts val="0"/>
              </a:spcAft>
              <a:buSzPts val="1000"/>
              <a:buChar char="▪"/>
            </a:pPr>
            <a:r>
              <a:rPr lang="en-US" sz="1000" u="sng">
                <a:solidFill>
                  <a:schemeClr val="hlink"/>
                </a:solidFill>
                <a:hlinkClick r:id="rId5"/>
              </a:rPr>
              <a:t>hackster.io/magicbit0/smart-water-bottle-with-magicbit-99f64a</a:t>
            </a:r>
            <a:endParaRPr sz="1000"/>
          </a:p>
          <a:p>
            <a:pPr indent="-132080" lvl="1" marL="457200" rtl="0" algn="l">
              <a:lnSpc>
                <a:spcPct val="90000"/>
              </a:lnSpc>
              <a:spcBef>
                <a:spcPts val="1200"/>
              </a:spcBef>
              <a:spcAft>
                <a:spcPts val="0"/>
              </a:spcAft>
              <a:buSzPts val="1000"/>
              <a:buChar char="▪"/>
            </a:pPr>
            <a:r>
              <a:rPr lang="en-US" sz="1000" u="sng">
                <a:solidFill>
                  <a:schemeClr val="hlink"/>
                </a:solidFill>
                <a:hlinkClick r:id="rId6"/>
              </a:rPr>
              <a:t>hackster.io/mweber17/smart-water-14cb33</a:t>
            </a:r>
            <a:endParaRPr sz="1000"/>
          </a:p>
          <a:p>
            <a:pPr indent="-182880" lvl="1" marL="457200" rtl="0" algn="l">
              <a:lnSpc>
                <a:spcPct val="90000"/>
              </a:lnSpc>
              <a:spcBef>
                <a:spcPts val="1200"/>
              </a:spcBef>
              <a:spcAft>
                <a:spcPts val="0"/>
              </a:spcAft>
              <a:buSzPts val="1800"/>
              <a:buChar char="▪"/>
            </a:pPr>
            <a:r>
              <a:t/>
            </a:r>
            <a:endParaRPr/>
          </a:p>
          <a:p>
            <a:pPr indent="-228600" lvl="0" marL="228600" rtl="0" algn="l">
              <a:lnSpc>
                <a:spcPct val="90000"/>
              </a:lnSpc>
              <a:spcBef>
                <a:spcPts val="1800"/>
              </a:spcBef>
              <a:spcAft>
                <a:spcPts val="0"/>
              </a:spcAft>
              <a:buSzPts val="2000"/>
              <a:buChar char="▪"/>
            </a:pPr>
            <a:r>
              <a:rPr lang="en-US"/>
              <a:t>What improvements / additions over existing project</a:t>
            </a:r>
            <a:endParaRPr/>
          </a:p>
          <a:p>
            <a:pPr indent="-68579" lvl="1" marL="457200" rtl="0" algn="l">
              <a:lnSpc>
                <a:spcPct val="90000"/>
              </a:lnSpc>
              <a:spcBef>
                <a:spcPts val="1200"/>
              </a:spcBef>
              <a:spcAft>
                <a:spcPts val="0"/>
              </a:spcAft>
              <a:buSzPts val="1800"/>
              <a:buNone/>
            </a:pPr>
            <a:r>
              <a:rPr lang="en-US"/>
              <a:t>Make it available to use on any water bottle with some initial set up. Planning on keeping track of water volume with a sensor at the bottom that measures how much force it is under  .Some user interaction so they can check if they are on track either through an application on their computer or pressing a button on the gadget on bottle.</a:t>
            </a:r>
            <a:endParaRPr/>
          </a:p>
        </p:txBody>
      </p:sp>
      <p:sp>
        <p:nvSpPr>
          <p:cNvPr id="400" name="Google Shape;400;p2"/>
          <p:cNvSpPr txBox="1"/>
          <p:nvPr/>
        </p:nvSpPr>
        <p:spPr>
          <a:xfrm>
            <a:off x="5591064" y="5104525"/>
            <a:ext cx="36921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System Block Diagram</a:t>
            </a:r>
            <a:endParaRPr/>
          </a:p>
        </p:txBody>
      </p:sp>
      <p:sp>
        <p:nvSpPr>
          <p:cNvPr id="406" name="Google Shape;406;p3"/>
          <p:cNvSpPr txBox="1"/>
          <p:nvPr>
            <p:ph idx="1" type="body"/>
          </p:nvPr>
        </p:nvSpPr>
        <p:spPr>
          <a:xfrm>
            <a:off x="609600" y="1295400"/>
            <a:ext cx="10972800" cy="47243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A rubber cover near the bottom of the water bottle meant to</a:t>
            </a:r>
            <a:endParaRPr/>
          </a:p>
          <a:p>
            <a:pPr indent="0" lvl="0" marL="228600" rtl="0" algn="l">
              <a:lnSpc>
                <a:spcPct val="90000"/>
              </a:lnSpc>
              <a:spcBef>
                <a:spcPts val="0"/>
              </a:spcBef>
              <a:spcAft>
                <a:spcPts val="0"/>
              </a:spcAft>
              <a:buNone/>
            </a:pPr>
            <a:r>
              <a:rPr lang="en-US"/>
              <a:t>protect electrical </a:t>
            </a:r>
            <a:r>
              <a:rPr lang="en-US"/>
              <a:t>components</a:t>
            </a:r>
            <a:r>
              <a:rPr lang="en-US"/>
              <a:t> below. 2 weight sensors </a:t>
            </a:r>
            <a:endParaRPr/>
          </a:p>
          <a:p>
            <a:pPr indent="0" lvl="0" marL="228600" rtl="0" algn="l">
              <a:lnSpc>
                <a:spcPct val="90000"/>
              </a:lnSpc>
              <a:spcBef>
                <a:spcPts val="0"/>
              </a:spcBef>
              <a:spcAft>
                <a:spcPts val="0"/>
              </a:spcAft>
              <a:buNone/>
            </a:pPr>
            <a:r>
              <a:rPr lang="en-US"/>
              <a:t>above the rubber cover that measure the weight of the</a:t>
            </a:r>
            <a:endParaRPr/>
          </a:p>
          <a:p>
            <a:pPr indent="0" lvl="0" marL="228600" rtl="0" algn="l">
              <a:lnSpc>
                <a:spcPct val="90000"/>
              </a:lnSpc>
              <a:spcBef>
                <a:spcPts val="0"/>
              </a:spcBef>
              <a:spcAft>
                <a:spcPts val="0"/>
              </a:spcAft>
              <a:buNone/>
            </a:pPr>
            <a:r>
              <a:rPr lang="en-US"/>
              <a:t>water. Beagle Board that </a:t>
            </a:r>
            <a:r>
              <a:rPr lang="en-US"/>
              <a:t>receives</a:t>
            </a:r>
            <a:r>
              <a:rPr lang="en-US"/>
              <a:t> the weight information from</a:t>
            </a:r>
            <a:endParaRPr/>
          </a:p>
          <a:p>
            <a:pPr indent="0" lvl="0" marL="228600" rtl="0" algn="l">
              <a:lnSpc>
                <a:spcPct val="90000"/>
              </a:lnSpc>
              <a:spcBef>
                <a:spcPts val="0"/>
              </a:spcBef>
              <a:spcAft>
                <a:spcPts val="0"/>
              </a:spcAft>
              <a:buNone/>
            </a:pPr>
            <a:r>
              <a:rPr lang="en-US"/>
              <a:t>the sensors, records data every set time interval. Can send </a:t>
            </a:r>
            <a:endParaRPr/>
          </a:p>
          <a:p>
            <a:pPr indent="0" lvl="0" marL="228600" rtl="0" algn="l">
              <a:lnSpc>
                <a:spcPct val="90000"/>
              </a:lnSpc>
              <a:spcBef>
                <a:spcPts val="0"/>
              </a:spcBef>
              <a:spcAft>
                <a:spcPts val="0"/>
              </a:spcAft>
              <a:buNone/>
            </a:pPr>
            <a:r>
              <a:rPr lang="en-US"/>
              <a:t>information to a computer and light up green/red LEDS when </a:t>
            </a:r>
            <a:endParaRPr/>
          </a:p>
          <a:p>
            <a:pPr indent="0" lvl="0" marL="228600" rtl="0" algn="l">
              <a:lnSpc>
                <a:spcPct val="90000"/>
              </a:lnSpc>
              <a:spcBef>
                <a:spcPts val="0"/>
              </a:spcBef>
              <a:spcAft>
                <a:spcPts val="0"/>
              </a:spcAft>
              <a:buNone/>
            </a:pPr>
            <a:r>
              <a:rPr lang="en-US"/>
              <a:t>prompted depending if the amount of water drunk is adequate</a:t>
            </a:r>
            <a:endParaRPr/>
          </a:p>
          <a:p>
            <a:pPr indent="0" lvl="0" marL="228600" rtl="0" algn="l">
              <a:lnSpc>
                <a:spcPct val="90000"/>
              </a:lnSpc>
              <a:spcBef>
                <a:spcPts val="0"/>
              </a:spcBef>
              <a:spcAft>
                <a:spcPts val="0"/>
              </a:spcAft>
              <a:buNone/>
            </a:pPr>
            <a:r>
              <a:rPr lang="en-US"/>
              <a:t>level </a:t>
            </a:r>
            <a:endParaRPr/>
          </a:p>
        </p:txBody>
      </p:sp>
      <p:sp>
        <p:nvSpPr>
          <p:cNvPr id="407" name="Google Shape;407;p3"/>
          <p:cNvSpPr txBox="1"/>
          <p:nvPr/>
        </p:nvSpPr>
        <p:spPr>
          <a:xfrm>
            <a:off x="3238500" y="4177725"/>
            <a:ext cx="5718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408" name="Google Shape;408;p3"/>
          <p:cNvPicPr preferRelativeResize="0"/>
          <p:nvPr/>
        </p:nvPicPr>
        <p:blipFill>
          <a:blip r:embed="rId3">
            <a:alphaModFix/>
          </a:blip>
          <a:stretch>
            <a:fillRect/>
          </a:stretch>
        </p:blipFill>
        <p:spPr>
          <a:xfrm>
            <a:off x="7964379" y="-838200"/>
            <a:ext cx="5163591" cy="68579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Power Block Diagram</a:t>
            </a:r>
            <a:endParaRPr/>
          </a:p>
        </p:txBody>
      </p:sp>
      <p:sp>
        <p:nvSpPr>
          <p:cNvPr id="414" name="Google Shape;414;p4"/>
          <p:cNvSpPr txBox="1"/>
          <p:nvPr>
            <p:ph idx="1" type="body"/>
          </p:nvPr>
        </p:nvSpPr>
        <p:spPr>
          <a:xfrm>
            <a:off x="609600" y="1295400"/>
            <a:ext cx="10972800" cy="4724400"/>
          </a:xfrm>
          <a:prstGeom prst="rect">
            <a:avLst/>
          </a:prstGeom>
          <a:noFill/>
          <a:ln>
            <a:noFill/>
          </a:ln>
        </p:spPr>
        <p:txBody>
          <a:bodyPr anchorCtr="0" anchor="t" bIns="45700" lIns="91425" spcFirstLastPara="1" rIns="91425" wrap="square" tIns="45700">
            <a:normAutofit/>
          </a:bodyPr>
          <a:lstStyle/>
          <a:p>
            <a:pPr indent="457200" lvl="0" marL="0" rtl="0" algn="l">
              <a:lnSpc>
                <a:spcPct val="90000"/>
              </a:lnSpc>
              <a:spcBef>
                <a:spcPts val="1800"/>
              </a:spcBef>
              <a:spcAft>
                <a:spcPts val="0"/>
              </a:spcAft>
              <a:buSzPts val="2000"/>
              <a:buNone/>
            </a:pPr>
            <a:r>
              <a:rPr lang="en-US"/>
              <a:t>I do not know how to create a power block diagram or how one would look like for my cas </a:t>
            </a:r>
            <a:endParaRPr/>
          </a:p>
          <a:p>
            <a:pPr indent="-101600" lvl="0" marL="228600" rtl="0" algn="l">
              <a:lnSpc>
                <a:spcPct val="90000"/>
              </a:lnSpc>
              <a:spcBef>
                <a:spcPts val="1800"/>
              </a:spcBef>
              <a:spcAft>
                <a:spcPts val="0"/>
              </a:spcAft>
              <a:buSzPts val="2000"/>
              <a:buNone/>
            </a:pPr>
            <a:r>
              <a:rPr lang="en-US"/>
              <a:t> But the power would be provided by a battery, and there would be power outputs at the LEDS and the beagle board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Components / Budget</a:t>
            </a:r>
            <a:endParaRPr/>
          </a:p>
        </p:txBody>
      </p:sp>
      <p:graphicFrame>
        <p:nvGraphicFramePr>
          <p:cNvPr id="420" name="Google Shape;420;p5"/>
          <p:cNvGraphicFramePr/>
          <p:nvPr/>
        </p:nvGraphicFramePr>
        <p:xfrm>
          <a:off x="609600" y="1295400"/>
          <a:ext cx="3000000" cy="3000000"/>
        </p:xfrm>
        <a:graphic>
          <a:graphicData uri="http://schemas.openxmlformats.org/drawingml/2006/table">
            <a:tbl>
              <a:tblPr bandRow="1" firstRow="1">
                <a:noFill/>
                <a:tableStyleId>{605C9F06-D565-43F0-BF2A-63C8C3B4A8EA}</a:tableStyleId>
              </a:tblPr>
              <a:tblGrid>
                <a:gridCol w="7837725"/>
                <a:gridCol w="1567550"/>
                <a:gridCol w="1567550"/>
              </a:tblGrid>
              <a:tr h="370850">
                <a:tc>
                  <a:txBody>
                    <a:bodyPr/>
                    <a:lstStyle/>
                    <a:p>
                      <a:pPr indent="0" lvl="0" marL="0" marR="0" rtl="0" algn="l">
                        <a:spcBef>
                          <a:spcPts val="0"/>
                        </a:spcBef>
                        <a:spcAft>
                          <a:spcPts val="0"/>
                        </a:spcAft>
                        <a:buNone/>
                      </a:pPr>
                      <a:r>
                        <a:rPr lang="en-US" sz="1800" u="none" cap="none" strike="noStrike"/>
                        <a:t>Component</a:t>
                      </a:r>
                      <a:endParaRPr/>
                    </a:p>
                  </a:txBody>
                  <a:tcPr marT="45725" marB="45725" marR="91450" marL="91450"/>
                </a:tc>
                <a:tc>
                  <a:txBody>
                    <a:bodyPr/>
                    <a:lstStyle/>
                    <a:p>
                      <a:pPr indent="0" lvl="0" marL="0" marR="0" rtl="0" algn="ctr">
                        <a:spcBef>
                          <a:spcPts val="0"/>
                        </a:spcBef>
                        <a:spcAft>
                          <a:spcPts val="0"/>
                        </a:spcAft>
                        <a:buNone/>
                      </a:pPr>
                      <a:r>
                        <a:rPr lang="en-US" sz="1800"/>
                        <a:t>EDES301</a:t>
                      </a:r>
                      <a:endParaRPr/>
                    </a:p>
                    <a:p>
                      <a:pPr indent="0" lvl="0" marL="0" marR="0" rtl="0" algn="ctr">
                        <a:spcBef>
                          <a:spcPts val="0"/>
                        </a:spcBef>
                        <a:spcAft>
                          <a:spcPts val="0"/>
                        </a:spcAft>
                        <a:buNone/>
                      </a:pPr>
                      <a:r>
                        <a:rPr lang="en-US" sz="1800"/>
                        <a:t> to Buy?</a:t>
                      </a:r>
                      <a:endParaRPr/>
                    </a:p>
                  </a:txBody>
                  <a:tcPr marT="45725" marB="45725" marR="91450" marL="91450"/>
                </a:tc>
                <a:tc>
                  <a:txBody>
                    <a:bodyPr/>
                    <a:lstStyle/>
                    <a:p>
                      <a:pPr indent="0" lvl="0" marL="0" marR="0" rtl="0" algn="ctr">
                        <a:spcBef>
                          <a:spcPts val="0"/>
                        </a:spcBef>
                        <a:spcAft>
                          <a:spcPts val="0"/>
                        </a:spcAft>
                        <a:buNone/>
                      </a:pPr>
                      <a:r>
                        <a:rPr lang="en-US" sz="1800"/>
                        <a:t>Cost</a:t>
                      </a:r>
                      <a:endParaRPr/>
                    </a:p>
                  </a:txBody>
                  <a:tcPr marT="45725" marB="45725" marR="91450" marL="91450"/>
                </a:tc>
              </a:tr>
              <a:tr h="370850">
                <a:tc>
                  <a:txBody>
                    <a:bodyPr/>
                    <a:lstStyle/>
                    <a:p>
                      <a:pPr indent="0" lvl="0" marL="0" marR="0" rtl="0" algn="l">
                        <a:spcBef>
                          <a:spcPts val="0"/>
                        </a:spcBef>
                        <a:spcAft>
                          <a:spcPts val="0"/>
                        </a:spcAft>
                        <a:buNone/>
                      </a:pPr>
                      <a:r>
                        <a:rPr lang="en-US" sz="1800"/>
                        <a:t>Weight sensors </a:t>
                      </a:r>
                      <a:r>
                        <a:rPr lang="en-US" sz="1800" u="sng">
                          <a:solidFill>
                            <a:schemeClr val="hlink"/>
                          </a:solidFill>
                          <a:hlinkClick r:id="rId3"/>
                        </a:rPr>
                        <a:t>https://www.adafruit.com/product/166</a:t>
                      </a:r>
                      <a:r>
                        <a:rPr lang="en-US" sz="1800"/>
                        <a:t> </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r>
              <a:tr h="370850">
                <a:tc>
                  <a:txBody>
                    <a:bodyPr/>
                    <a:lstStyle/>
                    <a:p>
                      <a:pPr indent="0" lvl="0" marL="0" marR="0" rtl="0" algn="l">
                        <a:spcBef>
                          <a:spcPts val="0"/>
                        </a:spcBef>
                        <a:spcAft>
                          <a:spcPts val="0"/>
                        </a:spcAft>
                        <a:buNone/>
                      </a:pPr>
                      <a:r>
                        <a:rPr lang="en-US" sz="1800"/>
                        <a:t>Green/Red LEDs</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Already Have?</a:t>
                      </a:r>
                      <a:endParaRPr sz="1800"/>
                    </a:p>
                  </a:txBody>
                  <a:tcPr marT="45725" marB="45725" marR="91450" marL="91450"/>
                </a:tc>
              </a:tr>
              <a:tr h="370850">
                <a:tc>
                  <a:txBody>
                    <a:bodyPr/>
                    <a:lstStyle/>
                    <a:p>
                      <a:pPr indent="0" lvl="0" marL="0" marR="0" rtl="0" algn="l">
                        <a:spcBef>
                          <a:spcPts val="0"/>
                        </a:spcBef>
                        <a:spcAft>
                          <a:spcPts val="0"/>
                        </a:spcAft>
                        <a:buNone/>
                      </a:pPr>
                      <a:r>
                        <a:rPr lang="en-US" sz="1800"/>
                        <a:t>Rubber cover amazon.com/Prescott-Plastics-Round-Flexible-Rubber/dp/B07RDMNGP4?th=1</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10</a:t>
                      </a:r>
                      <a:endParaRPr sz="1800"/>
                    </a:p>
                  </a:txBody>
                  <a:tcPr marT="45725" marB="45725" marR="91450" marL="91450"/>
                </a:tc>
              </a:tr>
              <a:tr h="100000">
                <a:tc>
                  <a:txBody>
                    <a:bodyPr/>
                    <a:lstStyle/>
                    <a:p>
                      <a:pPr indent="0" lvl="0" marL="0" marR="0" rtl="0" algn="l">
                        <a:spcBef>
                          <a:spcPts val="0"/>
                        </a:spcBef>
                        <a:spcAft>
                          <a:spcPts val="0"/>
                        </a:spcAft>
                        <a:buNone/>
                      </a:pPr>
                      <a:r>
                        <a:rPr lang="en-US" sz="1800"/>
                        <a:t>Beagle Board</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already have</a:t>
                      </a:r>
                      <a:endParaRPr sz="1800"/>
                    </a:p>
                  </a:txBody>
                  <a:tcPr marT="45725" marB="45725" marR="91450" marL="91450"/>
                </a:tc>
              </a:tr>
              <a:tr h="370850">
                <a:tc>
                  <a:txBody>
                    <a:bodyPr/>
                    <a:lstStyle/>
                    <a:p>
                      <a:pPr indent="0" lvl="0" marL="0" marR="0" rtl="0" algn="l">
                        <a:spcBef>
                          <a:spcPts val="0"/>
                        </a:spcBef>
                        <a:spcAft>
                          <a:spcPts val="0"/>
                        </a:spcAft>
                        <a:buNone/>
                      </a:pPr>
                      <a:r>
                        <a:rPr lang="en-US" sz="1800"/>
                        <a:t>Bluetooth usb? amazon.com/Bluetooth-Adapter-SIP-T27G-Raspberry-Windows10/dp/B07S8PT7J6</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9</a:t>
                      </a:r>
                      <a:endParaRPr sz="1800"/>
                    </a:p>
                  </a:txBody>
                  <a:tcPr marT="45725" marB="45725" marR="91450" marL="91450"/>
                </a:tc>
              </a:tr>
              <a:tr h="370850">
                <a:tc>
                  <a:txBody>
                    <a:bodyPr/>
                    <a:lstStyle/>
                    <a:p>
                      <a:pPr indent="0" lvl="0" marL="0" marR="0" rtl="0" algn="l">
                        <a:spcBef>
                          <a:spcPts val="0"/>
                        </a:spcBef>
                        <a:spcAft>
                          <a:spcPts val="0"/>
                        </a:spcAft>
                        <a:buNone/>
                      </a:pPr>
                      <a:r>
                        <a:rPr lang="en-US" sz="1800"/>
                        <a:t>Water Bottle</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already have</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421" name="Google Shape;421;p5"/>
          <p:cNvSpPr txBox="1"/>
          <p:nvPr/>
        </p:nvSpPr>
        <p:spPr>
          <a:xfrm>
            <a:off x="4457700" y="5029200"/>
            <a:ext cx="3288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amond Grid 16x9">
  <a:themeElements>
    <a:clrScheme name="Custom 3">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2018-01-09T20:24:50Z</dcterms:created>
  <dc:creator>Erik Welsh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