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04" r:id="rId4"/>
  </p:sldMasterIdLst>
  <p:notesMasterIdLst>
    <p:notesMasterId r:id="rId11"/>
  </p:notesMasterIdLst>
  <p:handoutMasterIdLst>
    <p:handoutMasterId r:id="rId12"/>
  </p:handoutMasterIdLst>
  <p:sldIdLst>
    <p:sldId id="342" r:id="rId5"/>
    <p:sldId id="359" r:id="rId6"/>
    <p:sldId id="365" r:id="rId7"/>
    <p:sldId id="381" r:id="rId8"/>
    <p:sldId id="376" r:id="rId9"/>
    <p:sldId id="38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81C01C-3047-4478-9A59-59D825873860}" v="452" dt="2024-04-14T23:36:47.912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388" autoAdjust="0"/>
  </p:normalViewPr>
  <p:slideViewPr>
    <p:cSldViewPr snapToGrid="0" snapToObjects="1" showGuides="1">
      <p:cViewPr varScale="1">
        <p:scale>
          <a:sx n="64" d="100"/>
          <a:sy n="64" d="100"/>
        </p:scale>
        <p:origin x="24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silvey22@gmail.com" userId="fa411c02e2eb46c2" providerId="LiveId" clId="{3A81C01C-3047-4478-9A59-59D825873860}"/>
    <pc:docChg chg="undo custSel addSld delSld modSld sldOrd modMainMaster">
      <pc:chgData name="rsilvey22@gmail.com" userId="fa411c02e2eb46c2" providerId="LiveId" clId="{3A81C01C-3047-4478-9A59-59D825873860}" dt="2024-04-15T22:46:27.569" v="1225" actId="26606"/>
      <pc:docMkLst>
        <pc:docMk/>
      </pc:docMkLst>
      <pc:sldChg chg="addSp delSp mod setBg delDesignElem">
        <pc:chgData name="rsilvey22@gmail.com" userId="fa411c02e2eb46c2" providerId="LiveId" clId="{3A81C01C-3047-4478-9A59-59D825873860}" dt="2024-04-15T22:46:27.569" v="1225" actId="26606"/>
        <pc:sldMkLst>
          <pc:docMk/>
          <pc:sldMk cId="2498031464" sldId="342"/>
        </pc:sldMkLst>
        <pc:spChg chg="add">
          <ac:chgData name="rsilvey22@gmail.com" userId="fa411c02e2eb46c2" providerId="LiveId" clId="{3A81C01C-3047-4478-9A59-59D825873860}" dt="2024-04-15T22:46:27.569" v="1225" actId="26606"/>
          <ac:spMkLst>
            <pc:docMk/>
            <pc:sldMk cId="2498031464" sldId="342"/>
            <ac:spMk id="17" creationId="{256A7F27-5B86-4914-90A3-E04479F8E6C8}"/>
          </ac:spMkLst>
        </pc:spChg>
        <pc:spChg chg="add">
          <ac:chgData name="rsilvey22@gmail.com" userId="fa411c02e2eb46c2" providerId="LiveId" clId="{3A81C01C-3047-4478-9A59-59D825873860}" dt="2024-04-15T22:46:27.569" v="1225" actId="26606"/>
          <ac:spMkLst>
            <pc:docMk/>
            <pc:sldMk cId="2498031464" sldId="342"/>
            <ac:spMk id="19" creationId="{832A30EC-2C72-4D1B-9B53-76A0601A1F4C}"/>
          </ac:spMkLst>
        </pc:spChg>
        <pc:spChg chg="add del">
          <ac:chgData name="rsilvey22@gmail.com" userId="fa411c02e2eb46c2" providerId="LiveId" clId="{3A81C01C-3047-4478-9A59-59D825873860}" dt="2024-04-14T23:27:20.221" v="403"/>
          <ac:spMkLst>
            <pc:docMk/>
            <pc:sldMk cId="2498031464" sldId="342"/>
            <ac:spMk id="24" creationId="{256A7F27-5B86-4914-90A3-E04479F8E6C8}"/>
          </ac:spMkLst>
        </pc:spChg>
        <pc:spChg chg="add del">
          <ac:chgData name="rsilvey22@gmail.com" userId="fa411c02e2eb46c2" providerId="LiveId" clId="{3A81C01C-3047-4478-9A59-59D825873860}" dt="2024-04-14T23:27:20.221" v="403"/>
          <ac:spMkLst>
            <pc:docMk/>
            <pc:sldMk cId="2498031464" sldId="342"/>
            <ac:spMk id="26" creationId="{832A30EC-2C72-4D1B-9B53-76A0601A1F4C}"/>
          </ac:spMkLst>
        </pc:spChg>
      </pc:sldChg>
      <pc:sldChg chg="addSp delSp modSp mod setBg delDesignElem">
        <pc:chgData name="rsilvey22@gmail.com" userId="fa411c02e2eb46c2" providerId="LiveId" clId="{3A81C01C-3047-4478-9A59-59D825873860}" dt="2024-04-14T23:33:05.431" v="545"/>
        <pc:sldMkLst>
          <pc:docMk/>
          <pc:sldMk cId="1460159330" sldId="359"/>
        </pc:sldMkLst>
        <pc:spChg chg="mod">
          <ac:chgData name="rsilvey22@gmail.com" userId="fa411c02e2eb46c2" providerId="LiveId" clId="{3A81C01C-3047-4478-9A59-59D825873860}" dt="2024-04-14T23:21:59.285" v="207" actId="1076"/>
          <ac:spMkLst>
            <pc:docMk/>
            <pc:sldMk cId="1460159330" sldId="359"/>
            <ac:spMk id="7" creationId="{1A2458FF-0D0C-4ACC-C6FB-103BC0BADCCD}"/>
          </ac:spMkLst>
        </pc:spChg>
        <pc:spChg chg="mod">
          <ac:chgData name="rsilvey22@gmail.com" userId="fa411c02e2eb46c2" providerId="LiveId" clId="{3A81C01C-3047-4478-9A59-59D825873860}" dt="2024-04-14T23:22:07.432" v="208" actId="1076"/>
          <ac:spMkLst>
            <pc:docMk/>
            <pc:sldMk cId="1460159330" sldId="359"/>
            <ac:spMk id="31" creationId="{F1239C0E-3F39-787D-0FC3-6B7C9BA37E8F}"/>
          </ac:spMkLst>
        </pc:spChg>
        <pc:spChg chg="add del">
          <ac:chgData name="rsilvey22@gmail.com" userId="fa411c02e2eb46c2" providerId="LiveId" clId="{3A81C01C-3047-4478-9A59-59D825873860}" dt="2024-04-14T23:27:20.221" v="403"/>
          <ac:spMkLst>
            <pc:docMk/>
            <pc:sldMk cId="1460159330" sldId="359"/>
            <ac:spMk id="47" creationId="{7FBC4875-DB6D-4EE2-9DDB-2110004516B1}"/>
          </ac:spMkLst>
        </pc:spChg>
        <pc:spChg chg="add del">
          <ac:chgData name="rsilvey22@gmail.com" userId="fa411c02e2eb46c2" providerId="LiveId" clId="{3A81C01C-3047-4478-9A59-59D825873860}" dt="2024-04-14T23:27:20.221" v="403"/>
          <ac:spMkLst>
            <pc:docMk/>
            <pc:sldMk cId="1460159330" sldId="359"/>
            <ac:spMk id="49" creationId="{97B3A8C4-2A9E-4595-91F9-179B47C58061}"/>
          </ac:spMkLst>
        </pc:spChg>
        <pc:picChg chg="mod">
          <ac:chgData name="rsilvey22@gmail.com" userId="fa411c02e2eb46c2" providerId="LiveId" clId="{3A81C01C-3047-4478-9A59-59D825873860}" dt="2024-04-14T23:21:32.537" v="198" actId="26606"/>
          <ac:picMkLst>
            <pc:docMk/>
            <pc:sldMk cId="1460159330" sldId="359"/>
            <ac:picMk id="33" creationId="{B990B300-7978-263B-58CF-4F1E09DF8BA1}"/>
          </ac:picMkLst>
        </pc:picChg>
        <pc:cxnChg chg="del">
          <ac:chgData name="rsilvey22@gmail.com" userId="fa411c02e2eb46c2" providerId="LiveId" clId="{3A81C01C-3047-4478-9A59-59D825873860}" dt="2024-04-14T23:21:32.537" v="198" actId="26606"/>
          <ac:cxnSpMkLst>
            <pc:docMk/>
            <pc:sldMk cId="1460159330" sldId="359"/>
            <ac:cxnSpMk id="42" creationId="{E0DCF65E-F84E-483D-83D7-A1616D569143}"/>
          </ac:cxnSpMkLst>
        </pc:cxnChg>
      </pc:sldChg>
      <pc:sldChg chg="addSp delSp modSp mod ord setBg addAnim delDesignElem">
        <pc:chgData name="rsilvey22@gmail.com" userId="fa411c02e2eb46c2" providerId="LiveId" clId="{3A81C01C-3047-4478-9A59-59D825873860}" dt="2024-04-14T23:33:05.431" v="545"/>
        <pc:sldMkLst>
          <pc:docMk/>
          <pc:sldMk cId="1330733909" sldId="365"/>
        </pc:sldMkLst>
        <pc:spChg chg="ord">
          <ac:chgData name="rsilvey22@gmail.com" userId="fa411c02e2eb46c2" providerId="LiveId" clId="{3A81C01C-3047-4478-9A59-59D825873860}" dt="2024-04-14T23:05:08.949" v="0" actId="26606"/>
          <ac:spMkLst>
            <pc:docMk/>
            <pc:sldMk cId="1330733909" sldId="365"/>
            <ac:spMk id="3" creationId="{8692FC88-DAD7-F5AD-7831-DE54322108F6}"/>
          </ac:spMkLst>
        </pc:spChg>
        <pc:spChg chg="mod">
          <ac:chgData name="rsilvey22@gmail.com" userId="fa411c02e2eb46c2" providerId="LiveId" clId="{3A81C01C-3047-4478-9A59-59D825873860}" dt="2024-04-14T23:20:49.522" v="195" actId="26606"/>
          <ac:spMkLst>
            <pc:docMk/>
            <pc:sldMk cId="1330733909" sldId="365"/>
            <ac:spMk id="6" creationId="{C15774B0-D971-67D7-27EB-FDB82B3A58CD}"/>
          </ac:spMkLst>
        </pc:spChg>
        <pc:spChg chg="mod">
          <ac:chgData name="rsilvey22@gmail.com" userId="fa411c02e2eb46c2" providerId="LiveId" clId="{3A81C01C-3047-4478-9A59-59D825873860}" dt="2024-04-14T23:20:49.522" v="195" actId="26606"/>
          <ac:spMkLst>
            <pc:docMk/>
            <pc:sldMk cId="1330733909" sldId="365"/>
            <ac:spMk id="9" creationId="{0FD6A3FE-1BF6-4C1A-0553-EBD497A69F2D}"/>
          </ac:spMkLst>
        </pc:spChg>
        <pc:spChg chg="add">
          <ac:chgData name="rsilvey22@gmail.com" userId="fa411c02e2eb46c2" providerId="LiveId" clId="{3A81C01C-3047-4478-9A59-59D825873860}" dt="2024-04-14T23:27:55.079" v="408" actId="26606"/>
          <ac:spMkLst>
            <pc:docMk/>
            <pc:sldMk cId="1330733909" sldId="365"/>
            <ac:spMk id="11" creationId="{46DBB1A9-22FF-46E7-97B9-AE54774753DD}"/>
          </ac:spMkLst>
        </pc:spChg>
        <pc:spChg chg="add del">
          <ac:chgData name="rsilvey22@gmail.com" userId="fa411c02e2eb46c2" providerId="LiveId" clId="{3A81C01C-3047-4478-9A59-59D825873860}" dt="2024-04-14T23:20:49.522" v="195" actId="26606"/>
          <ac:spMkLst>
            <pc:docMk/>
            <pc:sldMk cId="1330733909" sldId="365"/>
            <ac:spMk id="14" creationId="{B6EFD219-8BCD-4714-AFB2-AA1C6CAA6550}"/>
          </ac:spMkLst>
        </pc:spChg>
        <pc:spChg chg="add del">
          <ac:chgData name="rsilvey22@gmail.com" userId="fa411c02e2eb46c2" providerId="LiveId" clId="{3A81C01C-3047-4478-9A59-59D825873860}" dt="2024-04-14T23:20:49.522" v="195" actId="26606"/>
          <ac:spMkLst>
            <pc:docMk/>
            <pc:sldMk cId="1330733909" sldId="365"/>
            <ac:spMk id="16" creationId="{06F0BB8C-8C08-44AD-9EBB-B43BE66A5B36}"/>
          </ac:spMkLst>
        </pc:spChg>
        <pc:spChg chg="add del">
          <ac:chgData name="rsilvey22@gmail.com" userId="fa411c02e2eb46c2" providerId="LiveId" clId="{3A81C01C-3047-4478-9A59-59D825873860}" dt="2024-04-14T23:27:20.221" v="403"/>
          <ac:spMkLst>
            <pc:docMk/>
            <pc:sldMk cId="1330733909" sldId="365"/>
            <ac:spMk id="21" creationId="{46DBB1A9-22FF-46E7-97B9-AE54774753DD}"/>
          </ac:spMkLst>
        </pc:spChg>
        <pc:cxnChg chg="add">
          <ac:chgData name="rsilvey22@gmail.com" userId="fa411c02e2eb46c2" providerId="LiveId" clId="{3A81C01C-3047-4478-9A59-59D825873860}" dt="2024-04-14T23:27:55.079" v="408" actId="26606"/>
          <ac:cxnSpMkLst>
            <pc:docMk/>
            <pc:sldMk cId="1330733909" sldId="365"/>
            <ac:cxnSpMk id="12" creationId="{3A1AAD47-56AD-4EE6-A88C-981D060DC2D6}"/>
          </ac:cxnSpMkLst>
        </pc:cxnChg>
        <pc:cxnChg chg="add del">
          <ac:chgData name="rsilvey22@gmail.com" userId="fa411c02e2eb46c2" providerId="LiveId" clId="{3A81C01C-3047-4478-9A59-59D825873860}" dt="2024-04-14T23:27:20.221" v="403"/>
          <ac:cxnSpMkLst>
            <pc:docMk/>
            <pc:sldMk cId="1330733909" sldId="365"/>
            <ac:cxnSpMk id="23" creationId="{3A1AAD47-56AD-4EE6-A88C-981D060DC2D6}"/>
          </ac:cxnSpMkLst>
        </pc:cxnChg>
      </pc:sldChg>
      <pc:sldChg chg="modSp del ord">
        <pc:chgData name="rsilvey22@gmail.com" userId="fa411c02e2eb46c2" providerId="LiveId" clId="{3A81C01C-3047-4478-9A59-59D825873860}" dt="2024-04-14T23:31:08.115" v="429" actId="2696"/>
        <pc:sldMkLst>
          <pc:docMk/>
          <pc:sldMk cId="2395464980" sldId="372"/>
        </pc:sldMkLst>
        <pc:spChg chg="mod">
          <ac:chgData name="rsilvey22@gmail.com" userId="fa411c02e2eb46c2" providerId="LiveId" clId="{3A81C01C-3047-4478-9A59-59D825873860}" dt="2024-04-14T23:27:40.053" v="407"/>
          <ac:spMkLst>
            <pc:docMk/>
            <pc:sldMk cId="2395464980" sldId="372"/>
            <ac:spMk id="14" creationId="{AE5F2E56-9F77-E1C2-EC04-EA959822CA61}"/>
          </ac:spMkLst>
        </pc:spChg>
        <pc:spChg chg="mod">
          <ac:chgData name="rsilvey22@gmail.com" userId="fa411c02e2eb46c2" providerId="LiveId" clId="{3A81C01C-3047-4478-9A59-59D825873860}" dt="2024-04-14T23:27:40.053" v="407"/>
          <ac:spMkLst>
            <pc:docMk/>
            <pc:sldMk cId="2395464980" sldId="372"/>
            <ac:spMk id="24" creationId="{CE1ABEC8-43FD-4F21-A7D2-70200D86263C}"/>
          </ac:spMkLst>
        </pc:spChg>
      </pc:sldChg>
      <pc:sldChg chg="modSp del">
        <pc:chgData name="rsilvey22@gmail.com" userId="fa411c02e2eb46c2" providerId="LiveId" clId="{3A81C01C-3047-4478-9A59-59D825873860}" dt="2024-04-14T23:30:29.374" v="418" actId="2696"/>
        <pc:sldMkLst>
          <pc:docMk/>
          <pc:sldMk cId="1397193754" sldId="373"/>
        </pc:sldMkLst>
        <pc:spChg chg="mod">
          <ac:chgData name="rsilvey22@gmail.com" userId="fa411c02e2eb46c2" providerId="LiveId" clId="{3A81C01C-3047-4478-9A59-59D825873860}" dt="2024-04-14T23:27:40.053" v="407"/>
          <ac:spMkLst>
            <pc:docMk/>
            <pc:sldMk cId="1397193754" sldId="373"/>
            <ac:spMk id="2" creationId="{E117F7C5-CBA2-9823-0CBA-5BD773998046}"/>
          </ac:spMkLst>
        </pc:spChg>
        <pc:spChg chg="mod">
          <ac:chgData name="rsilvey22@gmail.com" userId="fa411c02e2eb46c2" providerId="LiveId" clId="{3A81C01C-3047-4478-9A59-59D825873860}" dt="2024-04-14T23:27:40.053" v="407"/>
          <ac:spMkLst>
            <pc:docMk/>
            <pc:sldMk cId="1397193754" sldId="373"/>
            <ac:spMk id="3" creationId="{A6A971A9-0C5C-DDFC-67F9-2E5A55F12F67}"/>
          </ac:spMkLst>
        </pc:spChg>
        <pc:spChg chg="mod">
          <ac:chgData name="rsilvey22@gmail.com" userId="fa411c02e2eb46c2" providerId="LiveId" clId="{3A81C01C-3047-4478-9A59-59D825873860}" dt="2024-04-14T23:27:40.053" v="407"/>
          <ac:spMkLst>
            <pc:docMk/>
            <pc:sldMk cId="1397193754" sldId="373"/>
            <ac:spMk id="4" creationId="{260D053B-A40A-3228-B6D5-3371B9EE2E56}"/>
          </ac:spMkLst>
        </pc:spChg>
      </pc:sldChg>
      <pc:sldChg chg="modSp del">
        <pc:chgData name="rsilvey22@gmail.com" userId="fa411c02e2eb46c2" providerId="LiveId" clId="{3A81C01C-3047-4478-9A59-59D825873860}" dt="2024-04-14T23:30:24.798" v="417" actId="2696"/>
        <pc:sldMkLst>
          <pc:docMk/>
          <pc:sldMk cId="598144966" sldId="374"/>
        </pc:sldMkLst>
        <pc:spChg chg="mod">
          <ac:chgData name="rsilvey22@gmail.com" userId="fa411c02e2eb46c2" providerId="LiveId" clId="{3A81C01C-3047-4478-9A59-59D825873860}" dt="2024-04-14T23:27:40.053" v="407"/>
          <ac:spMkLst>
            <pc:docMk/>
            <pc:sldMk cId="598144966" sldId="374"/>
            <ac:spMk id="3" creationId="{3FEFE388-CD0B-9671-4D4E-D6D8004C8851}"/>
          </ac:spMkLst>
        </pc:spChg>
        <pc:spChg chg="mod">
          <ac:chgData name="rsilvey22@gmail.com" userId="fa411c02e2eb46c2" providerId="LiveId" clId="{3A81C01C-3047-4478-9A59-59D825873860}" dt="2024-04-14T23:27:40.053" v="407"/>
          <ac:spMkLst>
            <pc:docMk/>
            <pc:sldMk cId="598144966" sldId="374"/>
            <ac:spMk id="4" creationId="{67D6EA54-3083-FB0D-9011-2353791B0495}"/>
          </ac:spMkLst>
        </pc:spChg>
        <pc:spChg chg="mod">
          <ac:chgData name="rsilvey22@gmail.com" userId="fa411c02e2eb46c2" providerId="LiveId" clId="{3A81C01C-3047-4478-9A59-59D825873860}" dt="2024-04-14T23:27:40.053" v="407"/>
          <ac:spMkLst>
            <pc:docMk/>
            <pc:sldMk cId="598144966" sldId="374"/>
            <ac:spMk id="5" creationId="{BE4E0F37-0AD5-833C-CBE5-EAE02EC46069}"/>
          </ac:spMkLst>
        </pc:spChg>
        <pc:picChg chg="mod">
          <ac:chgData name="rsilvey22@gmail.com" userId="fa411c02e2eb46c2" providerId="LiveId" clId="{3A81C01C-3047-4478-9A59-59D825873860}" dt="2024-04-14T23:27:40.053" v="407"/>
          <ac:picMkLst>
            <pc:docMk/>
            <pc:sldMk cId="598144966" sldId="374"/>
            <ac:picMk id="8" creationId="{E1DBD4C7-D952-4426-40FD-8799F80F821F}"/>
          </ac:picMkLst>
        </pc:picChg>
      </pc:sldChg>
      <pc:sldChg chg="modSp del">
        <pc:chgData name="rsilvey22@gmail.com" userId="fa411c02e2eb46c2" providerId="LiveId" clId="{3A81C01C-3047-4478-9A59-59D825873860}" dt="2024-04-14T23:30:33.651" v="419" actId="2696"/>
        <pc:sldMkLst>
          <pc:docMk/>
          <pc:sldMk cId="1962637282" sldId="375"/>
        </pc:sldMkLst>
        <pc:spChg chg="mod">
          <ac:chgData name="rsilvey22@gmail.com" userId="fa411c02e2eb46c2" providerId="LiveId" clId="{3A81C01C-3047-4478-9A59-59D825873860}" dt="2024-04-14T23:27:40.053" v="407"/>
          <ac:spMkLst>
            <pc:docMk/>
            <pc:sldMk cId="1962637282" sldId="375"/>
            <ac:spMk id="2" creationId="{D9F60903-003B-273E-3584-5312F76C3EF3}"/>
          </ac:spMkLst>
        </pc:spChg>
        <pc:spChg chg="mod">
          <ac:chgData name="rsilvey22@gmail.com" userId="fa411c02e2eb46c2" providerId="LiveId" clId="{3A81C01C-3047-4478-9A59-59D825873860}" dt="2024-04-14T23:27:40.053" v="407"/>
          <ac:spMkLst>
            <pc:docMk/>
            <pc:sldMk cId="1962637282" sldId="375"/>
            <ac:spMk id="3" creationId="{64347AE7-D6A2-42FB-3D58-6297742FC352}"/>
          </ac:spMkLst>
        </pc:spChg>
        <pc:spChg chg="mod">
          <ac:chgData name="rsilvey22@gmail.com" userId="fa411c02e2eb46c2" providerId="LiveId" clId="{3A81C01C-3047-4478-9A59-59D825873860}" dt="2024-04-14T23:27:40.053" v="407"/>
          <ac:spMkLst>
            <pc:docMk/>
            <pc:sldMk cId="1962637282" sldId="375"/>
            <ac:spMk id="4" creationId="{74160DFF-2E7E-7A22-819A-C011020DFF01}"/>
          </ac:spMkLst>
        </pc:spChg>
      </pc:sldChg>
      <pc:sldChg chg="addSp delSp modSp mod ord setBg">
        <pc:chgData name="rsilvey22@gmail.com" userId="fa411c02e2eb46c2" providerId="LiveId" clId="{3A81C01C-3047-4478-9A59-59D825873860}" dt="2024-04-14T23:43:42.922" v="1176" actId="20577"/>
        <pc:sldMkLst>
          <pc:docMk/>
          <pc:sldMk cId="1073601555" sldId="376"/>
        </pc:sldMkLst>
        <pc:spChg chg="del">
          <ac:chgData name="rsilvey22@gmail.com" userId="fa411c02e2eb46c2" providerId="LiveId" clId="{3A81C01C-3047-4478-9A59-59D825873860}" dt="2024-04-14T23:23:10.408" v="212" actId="21"/>
          <ac:spMkLst>
            <pc:docMk/>
            <pc:sldMk cId="1073601555" sldId="376"/>
            <ac:spMk id="2" creationId="{6CCA29A4-AAFD-04EE-0732-0671E83D5EF1}"/>
          </ac:spMkLst>
        </pc:spChg>
        <pc:spChg chg="mod">
          <ac:chgData name="rsilvey22@gmail.com" userId="fa411c02e2eb46c2" providerId="LiveId" clId="{3A81C01C-3047-4478-9A59-59D825873860}" dt="2024-04-14T23:43:42.922" v="1176" actId="20577"/>
          <ac:spMkLst>
            <pc:docMk/>
            <pc:sldMk cId="1073601555" sldId="376"/>
            <ac:spMk id="3" creationId="{F09FEE91-E849-1CB0-9E51-A58B99C631C5}"/>
          </ac:spMkLst>
        </pc:spChg>
        <pc:spChg chg="del">
          <ac:chgData name="rsilvey22@gmail.com" userId="fa411c02e2eb46c2" providerId="LiveId" clId="{3A81C01C-3047-4478-9A59-59D825873860}" dt="2024-04-14T23:23:21.501" v="214" actId="21"/>
          <ac:spMkLst>
            <pc:docMk/>
            <pc:sldMk cId="1073601555" sldId="376"/>
            <ac:spMk id="4" creationId="{9B774F1A-D233-C240-B22D-F82C6161FAC1}"/>
          </ac:spMkLst>
        </pc:spChg>
        <pc:spChg chg="mod">
          <ac:chgData name="rsilvey22@gmail.com" userId="fa411c02e2eb46c2" providerId="LiveId" clId="{3A81C01C-3047-4478-9A59-59D825873860}" dt="2024-04-14T23:27:40.053" v="407"/>
          <ac:spMkLst>
            <pc:docMk/>
            <pc:sldMk cId="1073601555" sldId="376"/>
            <ac:spMk id="5" creationId="{23E23533-91C6-420C-B7D7-4977ACF73ACF}"/>
          </ac:spMkLst>
        </pc:spChg>
        <pc:spChg chg="add del mod">
          <ac:chgData name="rsilvey22@gmail.com" userId="fa411c02e2eb46c2" providerId="LiveId" clId="{3A81C01C-3047-4478-9A59-59D825873860}" dt="2024-04-14T23:23:16.645" v="213" actId="21"/>
          <ac:spMkLst>
            <pc:docMk/>
            <pc:sldMk cId="1073601555" sldId="376"/>
            <ac:spMk id="9" creationId="{EDF06C46-3AE2-9832-7130-652891E08012}"/>
          </ac:spMkLst>
        </pc:spChg>
        <pc:spChg chg="add del mod">
          <ac:chgData name="rsilvey22@gmail.com" userId="fa411c02e2eb46c2" providerId="LiveId" clId="{3A81C01C-3047-4478-9A59-59D825873860}" dt="2024-04-14T23:23:25.553" v="215" actId="478"/>
          <ac:spMkLst>
            <pc:docMk/>
            <pc:sldMk cId="1073601555" sldId="376"/>
            <ac:spMk id="11" creationId="{1EB773C0-95FD-15F5-E853-4E5B2DBC6078}"/>
          </ac:spMkLst>
        </pc:spChg>
        <pc:picChg chg="add mod">
          <ac:chgData name="rsilvey22@gmail.com" userId="fa411c02e2eb46c2" providerId="LiveId" clId="{3A81C01C-3047-4478-9A59-59D825873860}" dt="2024-04-14T23:41:46.577" v="1125" actId="1076"/>
          <ac:picMkLst>
            <pc:docMk/>
            <pc:sldMk cId="1073601555" sldId="376"/>
            <ac:picMk id="7" creationId="{8CA46F2D-FC93-140A-3C44-13F8C24C4BC6}"/>
          </ac:picMkLst>
        </pc:picChg>
      </pc:sldChg>
      <pc:sldChg chg="modSp del">
        <pc:chgData name="rsilvey22@gmail.com" userId="fa411c02e2eb46c2" providerId="LiveId" clId="{3A81C01C-3047-4478-9A59-59D825873860}" dt="2024-04-14T23:30:37.095" v="420" actId="2696"/>
        <pc:sldMkLst>
          <pc:docMk/>
          <pc:sldMk cId="2728059627" sldId="377"/>
        </pc:sldMkLst>
        <pc:spChg chg="mod">
          <ac:chgData name="rsilvey22@gmail.com" userId="fa411c02e2eb46c2" providerId="LiveId" clId="{3A81C01C-3047-4478-9A59-59D825873860}" dt="2024-04-14T23:27:40.053" v="407"/>
          <ac:spMkLst>
            <pc:docMk/>
            <pc:sldMk cId="2728059627" sldId="377"/>
            <ac:spMk id="2" creationId="{11883E06-8BEA-1DD3-D0D6-391C08880EBF}"/>
          </ac:spMkLst>
        </pc:spChg>
        <pc:spChg chg="mod">
          <ac:chgData name="rsilvey22@gmail.com" userId="fa411c02e2eb46c2" providerId="LiveId" clId="{3A81C01C-3047-4478-9A59-59D825873860}" dt="2024-04-14T23:27:40.053" v="407"/>
          <ac:spMkLst>
            <pc:docMk/>
            <pc:sldMk cId="2728059627" sldId="377"/>
            <ac:spMk id="3" creationId="{1CF175D3-F3DC-695F-474B-346EDCA5D60F}"/>
          </ac:spMkLst>
        </pc:spChg>
        <pc:spChg chg="mod">
          <ac:chgData name="rsilvey22@gmail.com" userId="fa411c02e2eb46c2" providerId="LiveId" clId="{3A81C01C-3047-4478-9A59-59D825873860}" dt="2024-04-14T23:27:40.053" v="407"/>
          <ac:spMkLst>
            <pc:docMk/>
            <pc:sldMk cId="2728059627" sldId="377"/>
            <ac:spMk id="4" creationId="{3770D91C-D5C0-248C-26D3-DE7C7C72E632}"/>
          </ac:spMkLst>
        </pc:spChg>
        <pc:spChg chg="mod">
          <ac:chgData name="rsilvey22@gmail.com" userId="fa411c02e2eb46c2" providerId="LiveId" clId="{3A81C01C-3047-4478-9A59-59D825873860}" dt="2024-04-14T23:27:40.053" v="407"/>
          <ac:spMkLst>
            <pc:docMk/>
            <pc:sldMk cId="2728059627" sldId="377"/>
            <ac:spMk id="5" creationId="{E87B8B6A-2B28-5C38-80E7-0EBE705FFBBF}"/>
          </ac:spMkLst>
        </pc:spChg>
      </pc:sldChg>
      <pc:sldChg chg="modSp del">
        <pc:chgData name="rsilvey22@gmail.com" userId="fa411c02e2eb46c2" providerId="LiveId" clId="{3A81C01C-3047-4478-9A59-59D825873860}" dt="2024-04-14T23:30:44.271" v="425" actId="2696"/>
        <pc:sldMkLst>
          <pc:docMk/>
          <pc:sldMk cId="910315636" sldId="378"/>
        </pc:sldMkLst>
        <pc:spChg chg="mod">
          <ac:chgData name="rsilvey22@gmail.com" userId="fa411c02e2eb46c2" providerId="LiveId" clId="{3A81C01C-3047-4478-9A59-59D825873860}" dt="2024-04-14T23:27:40.053" v="407"/>
          <ac:spMkLst>
            <pc:docMk/>
            <pc:sldMk cId="910315636" sldId="378"/>
            <ac:spMk id="2" creationId="{D543EB8B-0AB9-7554-AEEA-E8D744959E9A}"/>
          </ac:spMkLst>
        </pc:spChg>
        <pc:spChg chg="mod">
          <ac:chgData name="rsilvey22@gmail.com" userId="fa411c02e2eb46c2" providerId="LiveId" clId="{3A81C01C-3047-4478-9A59-59D825873860}" dt="2024-04-14T23:27:40.053" v="407"/>
          <ac:spMkLst>
            <pc:docMk/>
            <pc:sldMk cId="910315636" sldId="378"/>
            <ac:spMk id="3" creationId="{FB2F5F9A-B16D-CA49-7F40-A0142E41DC56}"/>
          </ac:spMkLst>
        </pc:spChg>
        <pc:spChg chg="mod">
          <ac:chgData name="rsilvey22@gmail.com" userId="fa411c02e2eb46c2" providerId="LiveId" clId="{3A81C01C-3047-4478-9A59-59D825873860}" dt="2024-04-14T23:27:40.053" v="407"/>
          <ac:spMkLst>
            <pc:docMk/>
            <pc:sldMk cId="910315636" sldId="378"/>
            <ac:spMk id="4" creationId="{921DB868-BEE2-49F7-9AC5-A3B143880250}"/>
          </ac:spMkLst>
        </pc:spChg>
        <pc:picChg chg="mod">
          <ac:chgData name="rsilvey22@gmail.com" userId="fa411c02e2eb46c2" providerId="LiveId" clId="{3A81C01C-3047-4478-9A59-59D825873860}" dt="2024-04-14T23:27:40.053" v="407"/>
          <ac:picMkLst>
            <pc:docMk/>
            <pc:sldMk cId="910315636" sldId="378"/>
            <ac:picMk id="6" creationId="{05B64636-376E-96D4-B550-D764B2C6A6A7}"/>
          </ac:picMkLst>
        </pc:picChg>
      </pc:sldChg>
      <pc:sldChg chg="addSp delSp modSp del mod ord">
        <pc:chgData name="rsilvey22@gmail.com" userId="fa411c02e2eb46c2" providerId="LiveId" clId="{3A81C01C-3047-4478-9A59-59D825873860}" dt="2024-04-14T23:26:36.826" v="390" actId="2696"/>
        <pc:sldMkLst>
          <pc:docMk/>
          <pc:sldMk cId="2170071140" sldId="379"/>
        </pc:sldMkLst>
        <pc:spChg chg="del">
          <ac:chgData name="rsilvey22@gmail.com" userId="fa411c02e2eb46c2" providerId="LiveId" clId="{3A81C01C-3047-4478-9A59-59D825873860}" dt="2024-04-14T23:14:37.780" v="35" actId="21"/>
          <ac:spMkLst>
            <pc:docMk/>
            <pc:sldMk cId="2170071140" sldId="379"/>
            <ac:spMk id="3" creationId="{06DE3104-398C-EF95-D86E-630F512487F9}"/>
          </ac:spMkLst>
        </pc:spChg>
        <pc:spChg chg="mod">
          <ac:chgData name="rsilvey22@gmail.com" userId="fa411c02e2eb46c2" providerId="LiveId" clId="{3A81C01C-3047-4478-9A59-59D825873860}" dt="2024-04-14T23:14:55.252" v="38" actId="1076"/>
          <ac:spMkLst>
            <pc:docMk/>
            <pc:sldMk cId="2170071140" sldId="379"/>
            <ac:spMk id="4" creationId="{67328E6B-D306-C2F9-54E9-FD35599AC24B}"/>
          </ac:spMkLst>
        </pc:spChg>
        <pc:spChg chg="add del mod">
          <ac:chgData name="rsilvey22@gmail.com" userId="fa411c02e2eb46c2" providerId="LiveId" clId="{3A81C01C-3047-4478-9A59-59D825873860}" dt="2024-04-14T23:14:26.567" v="34" actId="21"/>
          <ac:spMkLst>
            <pc:docMk/>
            <pc:sldMk cId="2170071140" sldId="379"/>
            <ac:spMk id="6" creationId="{8E7381AD-F0D5-0E9C-91F2-FF857E06FDD6}"/>
          </ac:spMkLst>
        </pc:spChg>
        <pc:spChg chg="add del mod">
          <ac:chgData name="rsilvey22@gmail.com" userId="fa411c02e2eb46c2" providerId="LiveId" clId="{3A81C01C-3047-4478-9A59-59D825873860}" dt="2024-04-14T23:14:43.393" v="36" actId="21"/>
          <ac:spMkLst>
            <pc:docMk/>
            <pc:sldMk cId="2170071140" sldId="379"/>
            <ac:spMk id="10" creationId="{321C6D24-8BCB-389C-06F5-E883E4D9E2BB}"/>
          </ac:spMkLst>
        </pc:spChg>
        <pc:graphicFrameChg chg="del">
          <ac:chgData name="rsilvey22@gmail.com" userId="fa411c02e2eb46c2" providerId="LiveId" clId="{3A81C01C-3047-4478-9A59-59D825873860}" dt="2024-04-14T23:11:15.565" v="27" actId="478"/>
          <ac:graphicFrameMkLst>
            <pc:docMk/>
            <pc:sldMk cId="2170071140" sldId="379"/>
            <ac:graphicFrameMk id="5" creationId="{67588EB3-ED1D-6AD3-5960-55BD64293774}"/>
          </ac:graphicFrameMkLst>
        </pc:graphicFrameChg>
        <pc:picChg chg="add mod">
          <ac:chgData name="rsilvey22@gmail.com" userId="fa411c02e2eb46c2" providerId="LiveId" clId="{3A81C01C-3047-4478-9A59-59D825873860}" dt="2024-04-14T23:15:09.628" v="39" actId="1076"/>
          <ac:picMkLst>
            <pc:docMk/>
            <pc:sldMk cId="2170071140" sldId="379"/>
            <ac:picMk id="8" creationId="{93EC1D1B-B968-99AF-28D4-8535DEBAB677}"/>
          </ac:picMkLst>
        </pc:picChg>
      </pc:sldChg>
      <pc:sldChg chg="modSp del">
        <pc:chgData name="rsilvey22@gmail.com" userId="fa411c02e2eb46c2" providerId="LiveId" clId="{3A81C01C-3047-4478-9A59-59D825873860}" dt="2024-04-14T23:31:05.091" v="428" actId="2696"/>
        <pc:sldMkLst>
          <pc:docMk/>
          <pc:sldMk cId="79695288" sldId="380"/>
        </pc:sldMkLst>
        <pc:spChg chg="mod">
          <ac:chgData name="rsilvey22@gmail.com" userId="fa411c02e2eb46c2" providerId="LiveId" clId="{3A81C01C-3047-4478-9A59-59D825873860}" dt="2024-04-14T23:27:40.053" v="407"/>
          <ac:spMkLst>
            <pc:docMk/>
            <pc:sldMk cId="79695288" sldId="380"/>
            <ac:spMk id="2" creationId="{A2DE810E-8E37-1D8A-245B-020E4E4C0B9F}"/>
          </ac:spMkLst>
        </pc:spChg>
        <pc:spChg chg="mod">
          <ac:chgData name="rsilvey22@gmail.com" userId="fa411c02e2eb46c2" providerId="LiveId" clId="{3A81C01C-3047-4478-9A59-59D825873860}" dt="2024-04-14T23:27:40.053" v="407"/>
          <ac:spMkLst>
            <pc:docMk/>
            <pc:sldMk cId="79695288" sldId="380"/>
            <ac:spMk id="3" creationId="{7D7CECA3-144C-CD4B-9246-81B4F2E65466}"/>
          </ac:spMkLst>
        </pc:spChg>
        <pc:spChg chg="mod">
          <ac:chgData name="rsilvey22@gmail.com" userId="fa411c02e2eb46c2" providerId="LiveId" clId="{3A81C01C-3047-4478-9A59-59D825873860}" dt="2024-04-14T23:27:40.053" v="407"/>
          <ac:spMkLst>
            <pc:docMk/>
            <pc:sldMk cId="79695288" sldId="380"/>
            <ac:spMk id="4" creationId="{FD1E69EA-A9E8-C521-7C62-DA1F24879918}"/>
          </ac:spMkLst>
        </pc:spChg>
        <pc:spChg chg="mod">
          <ac:chgData name="rsilvey22@gmail.com" userId="fa411c02e2eb46c2" providerId="LiveId" clId="{3A81C01C-3047-4478-9A59-59D825873860}" dt="2024-04-14T23:27:40.053" v="407"/>
          <ac:spMkLst>
            <pc:docMk/>
            <pc:sldMk cId="79695288" sldId="380"/>
            <ac:spMk id="5" creationId="{A33D1544-95D3-8A05-6E1B-C08C307C55D4}"/>
          </ac:spMkLst>
        </pc:spChg>
      </pc:sldChg>
      <pc:sldChg chg="addSp delSp modSp mod ord setBg setClrOvrMap delDesignElem">
        <pc:chgData name="rsilvey22@gmail.com" userId="fa411c02e2eb46c2" providerId="LiveId" clId="{3A81C01C-3047-4478-9A59-59D825873860}" dt="2024-04-14T23:33:05.431" v="545"/>
        <pc:sldMkLst>
          <pc:docMk/>
          <pc:sldMk cId="3304068007" sldId="381"/>
        </pc:sldMkLst>
        <pc:spChg chg="mod">
          <ac:chgData name="rsilvey22@gmail.com" userId="fa411c02e2eb46c2" providerId="LiveId" clId="{3A81C01C-3047-4478-9A59-59D825873860}" dt="2024-04-14T23:28:27.114" v="413" actId="1076"/>
          <ac:spMkLst>
            <pc:docMk/>
            <pc:sldMk cId="3304068007" sldId="381"/>
            <ac:spMk id="3" creationId="{EEF125C3-99F8-5ABF-1328-0370F112121B}"/>
          </ac:spMkLst>
        </pc:spChg>
        <pc:spChg chg="mod ord">
          <ac:chgData name="rsilvey22@gmail.com" userId="fa411c02e2eb46c2" providerId="LiveId" clId="{3A81C01C-3047-4478-9A59-59D825873860}" dt="2024-04-14T23:28:12.089" v="411" actId="26606"/>
          <ac:spMkLst>
            <pc:docMk/>
            <pc:sldMk cId="3304068007" sldId="381"/>
            <ac:spMk id="4" creationId="{48EA189C-8A41-5C63-2470-06541519CBCD}"/>
          </ac:spMkLst>
        </pc:spChg>
        <pc:spChg chg="add del mod">
          <ac:chgData name="rsilvey22@gmail.com" userId="fa411c02e2eb46c2" providerId="LiveId" clId="{3A81C01C-3047-4478-9A59-59D825873860}" dt="2024-04-14T23:15:27.275" v="41" actId="21"/>
          <ac:spMkLst>
            <pc:docMk/>
            <pc:sldMk cId="3304068007" sldId="381"/>
            <ac:spMk id="6" creationId="{66193D62-3967-D7C1-661A-860CC913352E}"/>
          </ac:spMkLst>
        </pc:spChg>
        <pc:spChg chg="add del">
          <ac:chgData name="rsilvey22@gmail.com" userId="fa411c02e2eb46c2" providerId="LiveId" clId="{3A81C01C-3047-4478-9A59-59D825873860}" dt="2024-04-14T23:28:12.055" v="410" actId="26606"/>
          <ac:spMkLst>
            <pc:docMk/>
            <pc:sldMk cId="3304068007" sldId="381"/>
            <ac:spMk id="9" creationId="{B2ADCE7A-5E56-4C8E-B245-E2EEDA79C7E1}"/>
          </ac:spMkLst>
        </pc:spChg>
        <pc:spChg chg="add del">
          <ac:chgData name="rsilvey22@gmail.com" userId="fa411c02e2eb46c2" providerId="LiveId" clId="{3A81C01C-3047-4478-9A59-59D825873860}" dt="2024-04-14T23:28:12.055" v="410" actId="26606"/>
          <ac:spMkLst>
            <pc:docMk/>
            <pc:sldMk cId="3304068007" sldId="381"/>
            <ac:spMk id="10" creationId="{027A2F77-6BCE-423F-9C06-5D6A1FFE4EC1}"/>
          </ac:spMkLst>
        </pc:spChg>
        <pc:spChg chg="add del">
          <ac:chgData name="rsilvey22@gmail.com" userId="fa411c02e2eb46c2" providerId="LiveId" clId="{3A81C01C-3047-4478-9A59-59D825873860}" dt="2024-04-14T23:27:20.221" v="403"/>
          <ac:spMkLst>
            <pc:docMk/>
            <pc:sldMk cId="3304068007" sldId="381"/>
            <ac:spMk id="12" creationId="{D250AD41-A0EA-4974-AF3F-9CB9569695CC}"/>
          </ac:spMkLst>
        </pc:spChg>
        <pc:spChg chg="add del">
          <ac:chgData name="rsilvey22@gmail.com" userId="fa411c02e2eb46c2" providerId="LiveId" clId="{3A81C01C-3047-4478-9A59-59D825873860}" dt="2024-04-14T23:27:20.221" v="403"/>
          <ac:spMkLst>
            <pc:docMk/>
            <pc:sldMk cId="3304068007" sldId="381"/>
            <ac:spMk id="14" creationId="{449F20D7-4DA5-403A-A81A-2808DFB0783A}"/>
          </ac:spMkLst>
        </pc:spChg>
        <pc:spChg chg="add del">
          <ac:chgData name="rsilvey22@gmail.com" userId="fa411c02e2eb46c2" providerId="LiveId" clId="{3A81C01C-3047-4478-9A59-59D825873860}" dt="2024-04-14T23:28:12.055" v="410" actId="26606"/>
          <ac:spMkLst>
            <pc:docMk/>
            <pc:sldMk cId="3304068007" sldId="381"/>
            <ac:spMk id="16" creationId="{20CB201F-BC0A-4D22-B7C7-230F82F61B93}"/>
          </ac:spMkLst>
        </pc:spChg>
        <pc:spChg chg="add">
          <ac:chgData name="rsilvey22@gmail.com" userId="fa411c02e2eb46c2" providerId="LiveId" clId="{3A81C01C-3047-4478-9A59-59D825873860}" dt="2024-04-14T23:28:12.089" v="411" actId="26606"/>
          <ac:spMkLst>
            <pc:docMk/>
            <pc:sldMk cId="3304068007" sldId="381"/>
            <ac:spMk id="18" creationId="{5C821777-3A3B-437E-B5C1-FBC7B0F48C56}"/>
          </ac:spMkLst>
        </pc:spChg>
        <pc:spChg chg="add del">
          <ac:chgData name="rsilvey22@gmail.com" userId="fa411c02e2eb46c2" providerId="LiveId" clId="{3A81C01C-3047-4478-9A59-59D825873860}" dt="2024-04-14T23:19:25.759" v="190" actId="26606"/>
          <ac:spMkLst>
            <pc:docMk/>
            <pc:sldMk cId="3304068007" sldId="381"/>
            <ac:spMk id="19" creationId="{B2ADCE7A-5E56-4C8E-B245-E2EEDA79C7E1}"/>
          </ac:spMkLst>
        </pc:spChg>
        <pc:spChg chg="add">
          <ac:chgData name="rsilvey22@gmail.com" userId="fa411c02e2eb46c2" providerId="LiveId" clId="{3A81C01C-3047-4478-9A59-59D825873860}" dt="2024-04-14T23:28:12.089" v="411" actId="26606"/>
          <ac:spMkLst>
            <pc:docMk/>
            <pc:sldMk cId="3304068007" sldId="381"/>
            <ac:spMk id="20" creationId="{A31AD40C-CE73-4162-8681-421B8AF943A2}"/>
          </ac:spMkLst>
        </pc:spChg>
        <pc:spChg chg="add del">
          <ac:chgData name="rsilvey22@gmail.com" userId="fa411c02e2eb46c2" providerId="LiveId" clId="{3A81C01C-3047-4478-9A59-59D825873860}" dt="2024-04-14T23:19:25.759" v="190" actId="26606"/>
          <ac:spMkLst>
            <pc:docMk/>
            <pc:sldMk cId="3304068007" sldId="381"/>
            <ac:spMk id="21" creationId="{027A2F77-6BCE-423F-9C06-5D6A1FFE4EC1}"/>
          </ac:spMkLst>
        </pc:spChg>
        <pc:spChg chg="add">
          <ac:chgData name="rsilvey22@gmail.com" userId="fa411c02e2eb46c2" providerId="LiveId" clId="{3A81C01C-3047-4478-9A59-59D825873860}" dt="2024-04-14T23:28:12.089" v="411" actId="26606"/>
          <ac:spMkLst>
            <pc:docMk/>
            <pc:sldMk cId="3304068007" sldId="381"/>
            <ac:spMk id="22" creationId="{707A3B9D-B1BA-4989-A535-1A6D8D402CC6}"/>
          </ac:spMkLst>
        </pc:spChg>
        <pc:spChg chg="add del">
          <ac:chgData name="rsilvey22@gmail.com" userId="fa411c02e2eb46c2" providerId="LiveId" clId="{3A81C01C-3047-4478-9A59-59D825873860}" dt="2024-04-14T23:19:25.759" v="190" actId="26606"/>
          <ac:spMkLst>
            <pc:docMk/>
            <pc:sldMk cId="3304068007" sldId="381"/>
            <ac:spMk id="23" creationId="{20CB201F-BC0A-4D22-B7C7-230F82F61B93}"/>
          </ac:spMkLst>
        </pc:spChg>
        <pc:graphicFrameChg chg="del">
          <ac:chgData name="rsilvey22@gmail.com" userId="fa411c02e2eb46c2" providerId="LiveId" clId="{3A81C01C-3047-4478-9A59-59D825873860}" dt="2024-04-14T23:15:23.811" v="40" actId="478"/>
          <ac:graphicFrameMkLst>
            <pc:docMk/>
            <pc:sldMk cId="3304068007" sldId="381"/>
            <ac:graphicFrameMk id="5" creationId="{8EEA5630-8504-C8C7-2F0C-EE6D53FDDCC5}"/>
          </ac:graphicFrameMkLst>
        </pc:graphicFrameChg>
        <pc:picChg chg="add mod">
          <ac:chgData name="rsilvey22@gmail.com" userId="fa411c02e2eb46c2" providerId="LiveId" clId="{3A81C01C-3047-4478-9A59-59D825873860}" dt="2024-04-14T23:28:53.572" v="416" actId="1076"/>
          <ac:picMkLst>
            <pc:docMk/>
            <pc:sldMk cId="3304068007" sldId="381"/>
            <ac:picMk id="7" creationId="{5368A400-9122-B774-3744-409A2FA836E1}"/>
          </ac:picMkLst>
        </pc:picChg>
      </pc:sldChg>
      <pc:sldChg chg="addSp delSp modSp add mod">
        <pc:chgData name="rsilvey22@gmail.com" userId="fa411c02e2eb46c2" providerId="LiveId" clId="{3A81C01C-3047-4478-9A59-59D825873860}" dt="2024-04-14T23:44:27.398" v="1224" actId="20577"/>
        <pc:sldMkLst>
          <pc:docMk/>
          <pc:sldMk cId="4136535314" sldId="382"/>
        </pc:sldMkLst>
        <pc:spChg chg="mod">
          <ac:chgData name="rsilvey22@gmail.com" userId="fa411c02e2eb46c2" providerId="LiveId" clId="{3A81C01C-3047-4478-9A59-59D825873860}" dt="2024-04-14T23:44:27.398" v="1224" actId="20577"/>
          <ac:spMkLst>
            <pc:docMk/>
            <pc:sldMk cId="4136535314" sldId="382"/>
            <ac:spMk id="3" creationId="{F09FEE91-E849-1CB0-9E51-A58B99C631C5}"/>
          </ac:spMkLst>
        </pc:spChg>
        <pc:picChg chg="add mod">
          <ac:chgData name="rsilvey22@gmail.com" userId="fa411c02e2eb46c2" providerId="LiveId" clId="{3A81C01C-3047-4478-9A59-59D825873860}" dt="2024-04-14T23:41:24.787" v="1124" actId="1076"/>
          <ac:picMkLst>
            <pc:docMk/>
            <pc:sldMk cId="4136535314" sldId="382"/>
            <ac:picMk id="4" creationId="{9EA2B8A0-105C-74A3-4DAC-610ECB39F5F1}"/>
          </ac:picMkLst>
        </pc:picChg>
        <pc:picChg chg="del">
          <ac:chgData name="rsilvey22@gmail.com" userId="fa411c02e2eb46c2" providerId="LiveId" clId="{3A81C01C-3047-4478-9A59-59D825873860}" dt="2024-04-14T23:41:12.246" v="1122" actId="21"/>
          <ac:picMkLst>
            <pc:docMk/>
            <pc:sldMk cId="4136535314" sldId="382"/>
            <ac:picMk id="7" creationId="{8CA46F2D-FC93-140A-3C44-13F8C24C4BC6}"/>
          </ac:picMkLst>
        </pc:picChg>
      </pc:sldChg>
      <pc:sldMasterChg chg="delSldLayout">
        <pc:chgData name="rsilvey22@gmail.com" userId="fa411c02e2eb46c2" providerId="LiveId" clId="{3A81C01C-3047-4478-9A59-59D825873860}" dt="2024-04-14T23:26:36.826" v="390" actId="2696"/>
        <pc:sldMasterMkLst>
          <pc:docMk/>
          <pc:sldMasterMk cId="4244239103" sldId="2147483953"/>
        </pc:sldMasterMkLst>
        <pc:sldLayoutChg chg="del">
          <pc:chgData name="rsilvey22@gmail.com" userId="fa411c02e2eb46c2" providerId="LiveId" clId="{3A81C01C-3047-4478-9A59-59D825873860}" dt="2024-04-14T23:26:36.826" v="390" actId="2696"/>
          <pc:sldLayoutMkLst>
            <pc:docMk/>
            <pc:sldMasterMk cId="4244239103" sldId="2147483953"/>
            <pc:sldLayoutMk cId="4174624448" sldId="2147483980"/>
          </pc:sldLayoutMkLst>
        </pc:sldLayoutChg>
      </pc:sldMasterChg>
      <pc:sldMasterChg chg="modSldLayout">
        <pc:chgData name="rsilvey22@gmail.com" userId="fa411c02e2eb46c2" providerId="LiveId" clId="{3A81C01C-3047-4478-9A59-59D825873860}" dt="2024-04-14T23:27:20.221" v="403"/>
        <pc:sldMasterMkLst>
          <pc:docMk/>
          <pc:sldMasterMk cId="3652153529" sldId="2147483984"/>
        </pc:sldMasterMkLst>
        <pc:sldLayoutChg chg="addSp">
          <pc:chgData name="rsilvey22@gmail.com" userId="fa411c02e2eb46c2" providerId="LiveId" clId="{3A81C01C-3047-4478-9A59-59D825873860}" dt="2024-04-14T23:27:20.221" v="403"/>
          <pc:sldLayoutMkLst>
            <pc:docMk/>
            <pc:sldMasterMk cId="3652153529" sldId="2147483984"/>
            <pc:sldLayoutMk cId="2398579587" sldId="2147483990"/>
          </pc:sldLayoutMkLst>
          <pc:picChg chg="add">
            <ac:chgData name="rsilvey22@gmail.com" userId="fa411c02e2eb46c2" providerId="LiveId" clId="{3A81C01C-3047-4478-9A59-59D825873860}" dt="2024-04-14T23:27:20.221" v="403"/>
            <ac:picMkLst>
              <pc:docMk/>
              <pc:sldMasterMk cId="3652153529" sldId="2147483984"/>
              <pc:sldLayoutMk cId="2398579587" sldId="2147483990"/>
              <ac:picMk id="6" creationId="{84420292-7DB1-BD4A-E923-398714BC3F26}"/>
            </ac:picMkLst>
          </pc:picChg>
        </pc:sldLayoutChg>
      </pc:sldMasterChg>
      <pc:sldMasterChg chg="modSldLayout">
        <pc:chgData name="rsilvey22@gmail.com" userId="fa411c02e2eb46c2" providerId="LiveId" clId="{3A81C01C-3047-4478-9A59-59D825873860}" dt="2024-04-14T23:27:22.806" v="404"/>
        <pc:sldMasterMkLst>
          <pc:docMk/>
          <pc:sldMasterMk cId="2667209259" sldId="2147484014"/>
        </pc:sldMasterMkLst>
        <pc:sldLayoutChg chg="addSp">
          <pc:chgData name="rsilvey22@gmail.com" userId="fa411c02e2eb46c2" providerId="LiveId" clId="{3A81C01C-3047-4478-9A59-59D825873860}" dt="2024-04-14T23:27:22.806" v="404"/>
          <pc:sldLayoutMkLst>
            <pc:docMk/>
            <pc:sldMasterMk cId="2667209259" sldId="2147484014"/>
            <pc:sldLayoutMk cId="2424323940" sldId="2147484020"/>
          </pc:sldLayoutMkLst>
          <pc:picChg chg="add">
            <ac:chgData name="rsilvey22@gmail.com" userId="fa411c02e2eb46c2" providerId="LiveId" clId="{3A81C01C-3047-4478-9A59-59D825873860}" dt="2024-04-14T23:27:22.806" v="404"/>
            <ac:picMkLst>
              <pc:docMk/>
              <pc:sldMasterMk cId="2667209259" sldId="2147484014"/>
              <pc:sldLayoutMk cId="2424323940" sldId="2147484020"/>
              <ac:picMk id="6" creationId="{721163A2-FCBE-3C4C-070E-6A56DE433C27}"/>
            </ac:picMkLst>
          </pc:picChg>
        </pc:sldLayoutChg>
      </pc:sldMasterChg>
      <pc:sldMasterChg chg="modSldLayout">
        <pc:chgData name="rsilvey22@gmail.com" userId="fa411c02e2eb46c2" providerId="LiveId" clId="{3A81C01C-3047-4478-9A59-59D825873860}" dt="2024-04-14T23:27:25.949" v="405"/>
        <pc:sldMasterMkLst>
          <pc:docMk/>
          <pc:sldMasterMk cId="3324090344" sldId="2147484044"/>
        </pc:sldMasterMkLst>
        <pc:sldLayoutChg chg="addSp">
          <pc:chgData name="rsilvey22@gmail.com" userId="fa411c02e2eb46c2" providerId="LiveId" clId="{3A81C01C-3047-4478-9A59-59D825873860}" dt="2024-04-14T23:27:25.949" v="405"/>
          <pc:sldLayoutMkLst>
            <pc:docMk/>
            <pc:sldMasterMk cId="3324090344" sldId="2147484044"/>
            <pc:sldLayoutMk cId="3585561915" sldId="2147484050"/>
          </pc:sldLayoutMkLst>
          <pc:picChg chg="add">
            <ac:chgData name="rsilvey22@gmail.com" userId="fa411c02e2eb46c2" providerId="LiveId" clId="{3A81C01C-3047-4478-9A59-59D825873860}" dt="2024-04-14T23:27:25.949" v="405"/>
            <ac:picMkLst>
              <pc:docMk/>
              <pc:sldMasterMk cId="3324090344" sldId="2147484044"/>
              <pc:sldLayoutMk cId="3585561915" sldId="2147484050"/>
              <ac:picMk id="6" creationId="{E34858A6-DCBC-9C2F-8FC3-B1EC118A1DA8}"/>
            </ac:picMkLst>
          </pc:picChg>
        </pc:sldLayoutChg>
      </pc:sldMasterChg>
      <pc:sldMasterChg chg="modSldLayout">
        <pc:chgData name="rsilvey22@gmail.com" userId="fa411c02e2eb46c2" providerId="LiveId" clId="{3A81C01C-3047-4478-9A59-59D825873860}" dt="2024-04-14T23:27:27.827" v="406"/>
        <pc:sldMasterMkLst>
          <pc:docMk/>
          <pc:sldMasterMk cId="2744684539" sldId="2147484074"/>
        </pc:sldMasterMkLst>
        <pc:sldLayoutChg chg="addSp">
          <pc:chgData name="rsilvey22@gmail.com" userId="fa411c02e2eb46c2" providerId="LiveId" clId="{3A81C01C-3047-4478-9A59-59D825873860}" dt="2024-04-14T23:27:27.827" v="406"/>
          <pc:sldLayoutMkLst>
            <pc:docMk/>
            <pc:sldMasterMk cId="2744684539" sldId="2147484074"/>
            <pc:sldLayoutMk cId="1670066834" sldId="2147484080"/>
          </pc:sldLayoutMkLst>
          <pc:picChg chg="add">
            <ac:chgData name="rsilvey22@gmail.com" userId="fa411c02e2eb46c2" providerId="LiveId" clId="{3A81C01C-3047-4478-9A59-59D825873860}" dt="2024-04-14T23:27:27.827" v="406"/>
            <ac:picMkLst>
              <pc:docMk/>
              <pc:sldMasterMk cId="2744684539" sldId="2147484074"/>
              <pc:sldLayoutMk cId="1670066834" sldId="2147484080"/>
              <ac:picMk id="6" creationId="{A2E83BF0-1CEF-C736-C111-962C8633C31E}"/>
            </ac:picMkLst>
          </pc:picChg>
        </pc:sldLayoutChg>
      </pc:sldMasterChg>
      <pc:sldMasterChg chg="setBg delSldLayout modSldLayout">
        <pc:chgData name="rsilvey22@gmail.com" userId="fa411c02e2eb46c2" providerId="LiveId" clId="{3A81C01C-3047-4478-9A59-59D825873860}" dt="2024-04-14T23:33:05.431" v="545"/>
        <pc:sldMasterMkLst>
          <pc:docMk/>
          <pc:sldMasterMk cId="1394983251" sldId="2147484104"/>
        </pc:sldMasterMkLst>
        <pc:sldLayoutChg chg="setBg">
          <pc:chgData name="rsilvey22@gmail.com" userId="fa411c02e2eb46c2" providerId="LiveId" clId="{3A81C01C-3047-4478-9A59-59D825873860}" dt="2024-04-14T23:33:05.431" v="545"/>
          <pc:sldLayoutMkLst>
            <pc:docMk/>
            <pc:sldMasterMk cId="1394983251" sldId="2147484104"/>
            <pc:sldLayoutMk cId="1635045103" sldId="2147483679"/>
          </pc:sldLayoutMkLst>
        </pc:sldLayoutChg>
        <pc:sldLayoutChg chg="addSp">
          <pc:chgData name="rsilvey22@gmail.com" userId="fa411c02e2eb46c2" providerId="LiveId" clId="{3A81C01C-3047-4478-9A59-59D825873860}" dt="2024-04-14T23:27:40.053" v="407"/>
          <pc:sldLayoutMkLst>
            <pc:docMk/>
            <pc:sldMasterMk cId="1394983251" sldId="2147484104"/>
            <pc:sldLayoutMk cId="2543618260" sldId="2147484110"/>
          </pc:sldLayoutMkLst>
          <pc:picChg chg="add">
            <ac:chgData name="rsilvey22@gmail.com" userId="fa411c02e2eb46c2" providerId="LiveId" clId="{3A81C01C-3047-4478-9A59-59D825873860}" dt="2024-04-14T23:27:40.053" v="407"/>
            <ac:picMkLst>
              <pc:docMk/>
              <pc:sldMasterMk cId="1394983251" sldId="2147484104"/>
              <pc:sldLayoutMk cId="2543618260" sldId="2147484110"/>
              <ac:picMk id="6" creationId="{0E0803DD-CF49-C160-C4D0-E1BF86F80E30}"/>
            </ac:picMkLst>
          </pc:picChg>
        </pc:sldLayoutChg>
        <pc:sldLayoutChg chg="setBg">
          <pc:chgData name="rsilvey22@gmail.com" userId="fa411c02e2eb46c2" providerId="LiveId" clId="{3A81C01C-3047-4478-9A59-59D825873860}" dt="2024-04-14T23:33:05.431" v="545"/>
          <pc:sldLayoutMkLst>
            <pc:docMk/>
            <pc:sldMasterMk cId="1394983251" sldId="2147484104"/>
            <pc:sldLayoutMk cId="524629325" sldId="2147484122"/>
          </pc:sldLayoutMkLst>
        </pc:sldLayoutChg>
        <pc:sldLayoutChg chg="setBg">
          <pc:chgData name="rsilvey22@gmail.com" userId="fa411c02e2eb46c2" providerId="LiveId" clId="{3A81C01C-3047-4478-9A59-59D825873860}" dt="2024-04-14T23:33:05.431" v="545"/>
          <pc:sldLayoutMkLst>
            <pc:docMk/>
            <pc:sldMasterMk cId="1394983251" sldId="2147484104"/>
            <pc:sldLayoutMk cId="2156332502" sldId="2147484123"/>
          </pc:sldLayoutMkLst>
        </pc:sldLayoutChg>
        <pc:sldLayoutChg chg="setBg">
          <pc:chgData name="rsilvey22@gmail.com" userId="fa411c02e2eb46c2" providerId="LiveId" clId="{3A81C01C-3047-4478-9A59-59D825873860}" dt="2024-04-14T23:33:05.431" v="545"/>
          <pc:sldLayoutMkLst>
            <pc:docMk/>
            <pc:sldMasterMk cId="1394983251" sldId="2147484104"/>
            <pc:sldLayoutMk cId="1663978038" sldId="2147484124"/>
          </pc:sldLayoutMkLst>
        </pc:sldLayoutChg>
        <pc:sldLayoutChg chg="setBg">
          <pc:chgData name="rsilvey22@gmail.com" userId="fa411c02e2eb46c2" providerId="LiveId" clId="{3A81C01C-3047-4478-9A59-59D825873860}" dt="2024-04-14T23:33:05.431" v="545"/>
          <pc:sldLayoutMkLst>
            <pc:docMk/>
            <pc:sldMasterMk cId="1394983251" sldId="2147484104"/>
            <pc:sldLayoutMk cId="853362802" sldId="2147484125"/>
          </pc:sldLayoutMkLst>
        </pc:sldLayoutChg>
        <pc:sldLayoutChg chg="setBg">
          <pc:chgData name="rsilvey22@gmail.com" userId="fa411c02e2eb46c2" providerId="LiveId" clId="{3A81C01C-3047-4478-9A59-59D825873860}" dt="2024-04-14T23:33:05.431" v="545"/>
          <pc:sldLayoutMkLst>
            <pc:docMk/>
            <pc:sldMasterMk cId="1394983251" sldId="2147484104"/>
            <pc:sldLayoutMk cId="67503992" sldId="2147484126"/>
          </pc:sldLayoutMkLst>
        </pc:sldLayoutChg>
        <pc:sldLayoutChg chg="del">
          <pc:chgData name="rsilvey22@gmail.com" userId="fa411c02e2eb46c2" providerId="LiveId" clId="{3A81C01C-3047-4478-9A59-59D825873860}" dt="2024-04-14T23:30:29.374" v="418" actId="2696"/>
          <pc:sldLayoutMkLst>
            <pc:docMk/>
            <pc:sldMasterMk cId="1394983251" sldId="2147484104"/>
            <pc:sldLayoutMk cId="1185443534" sldId="2147484127"/>
          </pc:sldLayoutMkLst>
        </pc:sldLayoutChg>
        <pc:sldLayoutChg chg="del">
          <pc:chgData name="rsilvey22@gmail.com" userId="fa411c02e2eb46c2" providerId="LiveId" clId="{3A81C01C-3047-4478-9A59-59D825873860}" dt="2024-04-14T23:30:24.798" v="417" actId="2696"/>
          <pc:sldLayoutMkLst>
            <pc:docMk/>
            <pc:sldMasterMk cId="1394983251" sldId="2147484104"/>
            <pc:sldLayoutMk cId="518648177" sldId="2147484128"/>
          </pc:sldLayoutMkLst>
        </pc:sldLayoutChg>
        <pc:sldLayoutChg chg="del">
          <pc:chgData name="rsilvey22@gmail.com" userId="fa411c02e2eb46c2" providerId="LiveId" clId="{3A81C01C-3047-4478-9A59-59D825873860}" dt="2024-04-14T23:30:33.651" v="419" actId="2696"/>
          <pc:sldLayoutMkLst>
            <pc:docMk/>
            <pc:sldMasterMk cId="1394983251" sldId="2147484104"/>
            <pc:sldLayoutMk cId="2324001020" sldId="2147484129"/>
          </pc:sldLayoutMkLst>
        </pc:sldLayoutChg>
        <pc:sldLayoutChg chg="del">
          <pc:chgData name="rsilvey22@gmail.com" userId="fa411c02e2eb46c2" providerId="LiveId" clId="{3A81C01C-3047-4478-9A59-59D825873860}" dt="2024-04-14T23:30:37.095" v="420" actId="2696"/>
          <pc:sldLayoutMkLst>
            <pc:docMk/>
            <pc:sldMasterMk cId="1394983251" sldId="2147484104"/>
            <pc:sldLayoutMk cId="4230970712" sldId="2147484130"/>
          </pc:sldLayoutMkLst>
        </pc:sldLayoutChg>
        <pc:sldLayoutChg chg="del">
          <pc:chgData name="rsilvey22@gmail.com" userId="fa411c02e2eb46c2" providerId="LiveId" clId="{3A81C01C-3047-4478-9A59-59D825873860}" dt="2024-04-14T23:30:44.271" v="425" actId="2696"/>
          <pc:sldLayoutMkLst>
            <pc:docMk/>
            <pc:sldMasterMk cId="1394983251" sldId="2147484104"/>
            <pc:sldLayoutMk cId="1078138508" sldId="2147484131"/>
          </pc:sldLayoutMkLst>
        </pc:sldLayoutChg>
        <pc:sldLayoutChg chg="del">
          <pc:chgData name="rsilvey22@gmail.com" userId="fa411c02e2eb46c2" providerId="LiveId" clId="{3A81C01C-3047-4478-9A59-59D825873860}" dt="2024-04-14T23:31:05.091" v="428" actId="2696"/>
          <pc:sldLayoutMkLst>
            <pc:docMk/>
            <pc:sldMasterMk cId="1394983251" sldId="2147484104"/>
            <pc:sldLayoutMk cId="1226366042" sldId="2147484132"/>
          </pc:sldLayoutMkLst>
        </pc:sldLayoutChg>
        <pc:sldLayoutChg chg="del">
          <pc:chgData name="rsilvey22@gmail.com" userId="fa411c02e2eb46c2" providerId="LiveId" clId="{3A81C01C-3047-4478-9A59-59D825873860}" dt="2024-04-14T23:31:08.115" v="429" actId="2696"/>
          <pc:sldLayoutMkLst>
            <pc:docMk/>
            <pc:sldMasterMk cId="1394983251" sldId="2147484104"/>
            <pc:sldLayoutMk cId="1780296285" sldId="214748413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063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37492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72980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4885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284532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558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5647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744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8730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47083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24629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6332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7695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63978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62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3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8709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6235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1224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0803DD-CF49-C160-C4D0-E1BF86F80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18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9567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7727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766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83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  <p:sldLayoutId id="2147484116" r:id="rId12"/>
    <p:sldLayoutId id="2147484117" r:id="rId13"/>
    <p:sldLayoutId id="2147484118" r:id="rId14"/>
    <p:sldLayoutId id="2147484119" r:id="rId15"/>
    <p:sldLayoutId id="2147484120" r:id="rId16"/>
    <p:sldLayoutId id="2147484121" r:id="rId17"/>
    <p:sldLayoutId id="2147484122" r:id="rId18"/>
    <p:sldLayoutId id="2147484123" r:id="rId19"/>
    <p:sldLayoutId id="2147484124" r:id="rId20"/>
    <p:sldLayoutId id="2147484125" r:id="rId21"/>
    <p:sldLayoutId id="2147484126" r:id="rId22"/>
    <p:sldLayoutId id="2147483679" r:id="rId2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pixabay.com/en/united-states-map-north-america-map-1137085/" TargetMode="Externa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united states&#10;&#10;Description automatically generated">
            <a:extLst>
              <a:ext uri="{FF2B5EF4-FFF2-40B4-BE49-F238E27FC236}">
                <a16:creationId xmlns:a16="http://schemas.microsoft.com/office/drawing/2014/main" id="{D72AAE7E-41C4-FAC7-5559-62C3BCB848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862" b="10582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56A7F27-5B86-4914-90A3-E04479F8E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4000"/>
                </a:schemeClr>
              </a:gs>
              <a:gs pos="100000">
                <a:schemeClr val="bg2">
                  <a:lumMod val="40000"/>
                  <a:alpha val="66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32A30EC-2C72-4D1B-9B53-76A0601A1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9272" y="1828800"/>
            <a:ext cx="8833456" cy="320040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34" y="2054268"/>
            <a:ext cx="8354862" cy="17285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Wages by </a:t>
            </a:r>
            <a:br>
              <a:rPr lang="en-US" sz="4800">
                <a:solidFill>
                  <a:schemeClr val="tx1"/>
                </a:solidFill>
              </a:rPr>
            </a:br>
            <a:r>
              <a:rPr lang="en-US" sz="4800">
                <a:solidFill>
                  <a:schemeClr val="tx1"/>
                </a:solidFill>
              </a:rPr>
              <a:t>Education in USA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533" y="3883069"/>
            <a:ext cx="8354863" cy="9672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n-lt"/>
                <a:cs typeface="+mn-cs"/>
              </a:rPr>
              <a:t>1973-2022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407" y="179727"/>
            <a:ext cx="4832465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>
                <a:solidFill>
                  <a:schemeClr val="tx1"/>
                </a:solidFill>
              </a:rPr>
              <a:t>Questions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35091" y="1391123"/>
            <a:ext cx="5467099" cy="4544579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>
              <a:lnSpc>
                <a:spcPct val="110000"/>
              </a:lnSpc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Are female earnings trending towards as much as males with an Advanced degree?</a:t>
            </a:r>
          </a:p>
          <a:p>
            <a:pPr marL="514350">
              <a:lnSpc>
                <a:spcPct val="110000"/>
              </a:lnSpc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 marL="514350">
              <a:lnSpc>
                <a:spcPct val="110000"/>
              </a:lnSpc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Does the increase in Education affect the increase in salary for both men and women equally?</a:t>
            </a:r>
          </a:p>
          <a:p>
            <a:pPr marL="514350">
              <a:lnSpc>
                <a:spcPct val="110000"/>
              </a:lnSpc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 marL="514350">
              <a:lnSpc>
                <a:spcPct val="110000"/>
              </a:lnSpc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In the last 5 years for those with an Advanced Degree is there a difference between the groups based on race?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990B300-7978-263B-58CF-4F1E09DF8B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54" r="218" b="-2"/>
          <a:stretch/>
        </p:blipFill>
        <p:spPr>
          <a:xfrm>
            <a:off x="1141857" y="1114868"/>
            <a:ext cx="4450460" cy="462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6DBB1A9-22FF-46E7-97B9-AE547747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3" y="1289888"/>
            <a:ext cx="5854698" cy="4278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algn="r">
              <a:spcAft>
                <a:spcPts val="0"/>
              </a:spcAft>
            </a:pPr>
            <a:r>
              <a:rPr lang="en-US" sz="3000">
                <a:solidFill>
                  <a:schemeClr val="tx1"/>
                </a:solidFill>
              </a:rPr>
              <a:t>In the last 5 years, for those with an Advanced Degree, is there a difference between the groups based on race?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8221" y="1289889"/>
            <a:ext cx="2989891" cy="42782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  <a:latin typeface="+mn-lt"/>
                <a:cs typeface="+mn-cs"/>
              </a:rPr>
              <a:t>Question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1AAD47-56AD-4EE6-A88C-981D060D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7811" y="2473325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821777-3A3B-437E-B5C1-FBC7B0F48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457" y="1243247"/>
            <a:ext cx="3999635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500" dirty="0">
                <a:solidFill>
                  <a:srgbClr val="FFFFFF"/>
                </a:solidFill>
              </a:rPr>
              <a:t>Throughout the Years an Advanced Education has always correlated with an increase in Wages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1AD40C-CE73-4162-8681-421B8AF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growth and progress&#10;&#10;Description automatically generated with medium confidence">
            <a:extLst>
              <a:ext uri="{FF2B5EF4-FFF2-40B4-BE49-F238E27FC236}">
                <a16:creationId xmlns:a16="http://schemas.microsoft.com/office/drawing/2014/main" id="{5368A400-9122-B774-3744-409A2FA83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1779247"/>
            <a:ext cx="6768219" cy="329950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07A3B9D-B1BA-4989-A535-1A6D8D402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E024F78-56A6-7740-B68D-8D4D026EDF3F}" type="slidenum">
              <a:rPr lang="en-US" sz="10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rgbClr val="02090E"/>
            </a:gs>
            <a:gs pos="25500">
              <a:srgbClr val="60849E"/>
            </a:gs>
            <a:gs pos="0">
              <a:schemeClr val="bg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356610" y="5057319"/>
            <a:ext cx="9478780" cy="1665015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u="sng" dirty="0">
                <a:solidFill>
                  <a:schemeClr val="tx1"/>
                </a:solidFill>
                <a:latin typeface="Book Antiqua" panose="02040602050305030304" pitchFamily="18" charset="0"/>
              </a:rPr>
              <a:t>Last 5 years shows the discrepancies of wages between the races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1"/>
                </a:solidFill>
                <a:latin typeface="Book Antiqua" panose="02040602050305030304" pitchFamily="18" charset="0"/>
              </a:rPr>
              <a:t>Anova</a:t>
            </a: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: </a:t>
            </a:r>
            <a:r>
              <a:rPr lang="en-US" sz="2200" dirty="0" err="1">
                <a:solidFill>
                  <a:schemeClr val="tx1"/>
                </a:solidFill>
                <a:latin typeface="Book Antiqua" panose="02040602050305030304" pitchFamily="18" charset="0"/>
              </a:rPr>
              <a:t>pvalue</a:t>
            </a: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 = 9.22e-07 shows statistically difference between the wages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1"/>
                </a:solidFill>
                <a:latin typeface="Book Antiqua" panose="02040602050305030304" pitchFamily="18" charset="0"/>
              </a:rPr>
              <a:t>Ttest</a:t>
            </a: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: </a:t>
            </a:r>
            <a:r>
              <a:rPr lang="en-US" sz="2200" dirty="0" err="1">
                <a:solidFill>
                  <a:schemeClr val="tx1"/>
                </a:solidFill>
                <a:latin typeface="Book Antiqua" panose="02040602050305030304" pitchFamily="18" charset="0"/>
              </a:rPr>
              <a:t>pvalue</a:t>
            </a: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 = 0.0059 show statistically difference between Black Advanced Degree and Hispanic Advanced Degree</a:t>
            </a:r>
          </a:p>
          <a:p>
            <a:pPr marL="569214" lvl="1"/>
            <a:endParaRPr lang="en-US" sz="16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A46F2D-FC93-140A-3C44-13F8C24C4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610" y="116850"/>
            <a:ext cx="9478780" cy="480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rgbClr val="02090E"/>
            </a:gs>
            <a:gs pos="25500">
              <a:srgbClr val="60849E"/>
            </a:gs>
            <a:gs pos="0">
              <a:schemeClr val="bg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356610" y="5044608"/>
            <a:ext cx="9478780" cy="1665015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u="sng" dirty="0">
                <a:solidFill>
                  <a:schemeClr val="tx1"/>
                </a:solidFill>
                <a:latin typeface="Book Antiqua" panose="02040602050305030304" pitchFamily="18" charset="0"/>
              </a:rPr>
              <a:t>Last 5 years shows the discrepancies of wages between the races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1"/>
                </a:solidFill>
                <a:latin typeface="Book Antiqua" panose="02040602050305030304" pitchFamily="18" charset="0"/>
              </a:rPr>
              <a:t>Anova</a:t>
            </a: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: </a:t>
            </a:r>
            <a:r>
              <a:rPr lang="en-US" sz="2200" dirty="0" err="1">
                <a:solidFill>
                  <a:schemeClr val="tx1"/>
                </a:solidFill>
                <a:latin typeface="Book Antiqua" panose="02040602050305030304" pitchFamily="18" charset="0"/>
              </a:rPr>
              <a:t>pvalue</a:t>
            </a: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 = 4.24e-08 shows statistically difference between the wages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1"/>
                </a:solidFill>
                <a:latin typeface="Book Antiqua" panose="02040602050305030304" pitchFamily="18" charset="0"/>
              </a:rPr>
              <a:t>Ttest</a:t>
            </a: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: </a:t>
            </a:r>
            <a:r>
              <a:rPr lang="en-US" sz="2200" dirty="0" err="1">
                <a:solidFill>
                  <a:schemeClr val="tx1"/>
                </a:solidFill>
                <a:latin typeface="Book Antiqua" panose="02040602050305030304" pitchFamily="18" charset="0"/>
              </a:rPr>
              <a:t>pvalue</a:t>
            </a: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 = 0.0082 show statistically difference between Black Bachelors Degree and Hispanic </a:t>
            </a:r>
            <a:r>
              <a:rPr lang="en-US" sz="2200">
                <a:solidFill>
                  <a:schemeClr val="tx1"/>
                </a:solidFill>
                <a:latin typeface="Book Antiqua" panose="02040602050305030304" pitchFamily="18" charset="0"/>
              </a:rPr>
              <a:t>Bachelors Degree</a:t>
            </a:r>
            <a:endParaRPr lang="en-US" sz="2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569214" lvl="1"/>
            <a:endParaRPr lang="en-US" sz="16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2B8A0-105C-74A3-4DAC-610ECB39F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610" y="148377"/>
            <a:ext cx="9478780" cy="478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35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63</TotalTime>
  <Words>186</Words>
  <Application>Microsoft Office PowerPoint</Application>
  <PresentationFormat>Widescreen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Book Antiqua</vt:lpstr>
      <vt:lpstr>Bookman Old Style</vt:lpstr>
      <vt:lpstr>Calibri</vt:lpstr>
      <vt:lpstr>Rockwell</vt:lpstr>
      <vt:lpstr>Damask</vt:lpstr>
      <vt:lpstr>Wages by  Education in USA</vt:lpstr>
      <vt:lpstr>Questions</vt:lpstr>
      <vt:lpstr>In the last 5 years, for those with an Advanced Degree, is there a difference between the groups based on race?</vt:lpstr>
      <vt:lpstr>Throughout the Years an Advanced Education has always correlated with an increase in Wages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Wages by  Education in USA</dc:title>
  <dc:creator>rsilvey22@gmail.com</dc:creator>
  <cp:lastModifiedBy>rsilvey22@gmail.com</cp:lastModifiedBy>
  <cp:revision>1</cp:revision>
  <dcterms:created xsi:type="dcterms:W3CDTF">2024-04-14T22:36:51Z</dcterms:created>
  <dcterms:modified xsi:type="dcterms:W3CDTF">2024-04-15T22:46:34Z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