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1D134-847F-4CB2-BC3C-8C559287080C}" v="223" dt="2024-06-24T23:06:45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silvey22@gmail.com" userId="fa411c02e2eb46c2" providerId="LiveId" clId="{8811D134-847F-4CB2-BC3C-8C559287080C}"/>
    <pc:docChg chg="undo redo custSel addSld delSld modSld sldOrd">
      <pc:chgData name="rsilvey22@gmail.com" userId="fa411c02e2eb46c2" providerId="LiveId" clId="{8811D134-847F-4CB2-BC3C-8C559287080C}" dt="2024-06-25T00:02:24.084" v="2050" actId="1076"/>
      <pc:docMkLst>
        <pc:docMk/>
      </pc:docMkLst>
      <pc:sldChg chg="addSp delSp modSp mod modMedia setBg addAnim delAnim modAnim setClrOvrMap delDesignElem">
        <pc:chgData name="rsilvey22@gmail.com" userId="fa411c02e2eb46c2" providerId="LiveId" clId="{8811D134-847F-4CB2-BC3C-8C559287080C}" dt="2024-06-24T23:18:56.649" v="876" actId="403"/>
        <pc:sldMkLst>
          <pc:docMk/>
          <pc:sldMk cId="1923738680" sldId="256"/>
        </pc:sldMkLst>
        <pc:spChg chg="mod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2" creationId="{4DC67E11-3A0A-D810-6BD3-35DAF4454955}"/>
          </ac:spMkLst>
        </pc:spChg>
        <pc:spChg chg="mod">
          <ac:chgData name="rsilvey22@gmail.com" userId="fa411c02e2eb46c2" providerId="LiveId" clId="{8811D134-847F-4CB2-BC3C-8C559287080C}" dt="2024-06-24T23:18:56.649" v="876" actId="403"/>
          <ac:spMkLst>
            <pc:docMk/>
            <pc:sldMk cId="1923738680" sldId="256"/>
            <ac:spMk id="3" creationId="{82C8308A-0479-8D1E-64D7-8A848FC4006D}"/>
          </ac:spMkLst>
        </pc:spChg>
        <pc:spChg chg="add del">
          <ac:chgData name="rsilvey22@gmail.com" userId="fa411c02e2eb46c2" providerId="LiveId" clId="{8811D134-847F-4CB2-BC3C-8C559287080C}" dt="2024-06-24T22:54:31.749" v="8" actId="26606"/>
          <ac:spMkLst>
            <pc:docMk/>
            <pc:sldMk cId="1923738680" sldId="256"/>
            <ac:spMk id="9" creationId="{C1DD1A8A-57D5-4A81-AD04-532B043C5611}"/>
          </ac:spMkLst>
        </pc:spChg>
        <pc:spChg chg="add del">
          <ac:chgData name="rsilvey22@gmail.com" userId="fa411c02e2eb46c2" providerId="LiveId" clId="{8811D134-847F-4CB2-BC3C-8C559287080C}" dt="2024-06-24T22:54:31.749" v="8" actId="26606"/>
          <ac:spMkLst>
            <pc:docMk/>
            <pc:sldMk cId="1923738680" sldId="256"/>
            <ac:spMk id="11" creationId="{007891EC-4501-44ED-A8C8-B11B6DB767AB}"/>
          </ac:spMkLst>
        </pc:spChg>
        <pc:spChg chg="add del">
          <ac:chgData name="rsilvey22@gmail.com" userId="fa411c02e2eb46c2" providerId="LiveId" clId="{8811D134-847F-4CB2-BC3C-8C559287080C}" dt="2024-06-24T22:54:36.728" v="12" actId="26606"/>
          <ac:spMkLst>
            <pc:docMk/>
            <pc:sldMk cId="1923738680" sldId="256"/>
            <ac:spMk id="13" creationId="{C8320351-9FA2-4A26-885B-BB8F3E4902D2}"/>
          </ac:spMkLst>
        </pc:spChg>
        <pc:spChg chg="add del">
          <ac:chgData name="rsilvey22@gmail.com" userId="fa411c02e2eb46c2" providerId="LiveId" clId="{8811D134-847F-4CB2-BC3C-8C559287080C}" dt="2024-06-24T22:54:36.728" v="12" actId="26606"/>
          <ac:spMkLst>
            <pc:docMk/>
            <pc:sldMk cId="1923738680" sldId="256"/>
            <ac:spMk id="14" creationId="{68CD2EFB-78C2-4C6E-A6B9-4ED12FAD5B99}"/>
          </ac:spMkLst>
        </pc:spChg>
        <pc:spChg chg="add del">
          <ac:chgData name="rsilvey22@gmail.com" userId="fa411c02e2eb46c2" providerId="LiveId" clId="{8811D134-847F-4CB2-BC3C-8C559287080C}" dt="2024-06-24T22:56:08.997" v="29" actId="26606"/>
          <ac:spMkLst>
            <pc:docMk/>
            <pc:sldMk cId="1923738680" sldId="256"/>
            <ac:spMk id="17" creationId="{71B2258F-86CA-4D4D-8270-BC05FCDEBFB3}"/>
          </ac:spMkLst>
        </pc:spChg>
        <pc:spChg chg="add del">
          <ac:chgData name="rsilvey22@gmail.com" userId="fa411c02e2eb46c2" providerId="LiveId" clId="{8811D134-847F-4CB2-BC3C-8C559287080C}" dt="2024-06-24T22:56:02.540" v="26" actId="26606"/>
          <ac:spMkLst>
            <pc:docMk/>
            <pc:sldMk cId="1923738680" sldId="256"/>
            <ac:spMk id="23" creationId="{D47766EE-4192-4B2D-A5A0-F60F9A5F743F}"/>
          </ac:spMkLst>
        </pc:spChg>
        <pc:spChg chg="add del">
          <ac:chgData name="rsilvey22@gmail.com" userId="fa411c02e2eb46c2" providerId="LiveId" clId="{8811D134-847F-4CB2-BC3C-8C559287080C}" dt="2024-06-24T22:56:02.540" v="26" actId="26606"/>
          <ac:spMkLst>
            <pc:docMk/>
            <pc:sldMk cId="1923738680" sldId="256"/>
            <ac:spMk id="25" creationId="{D6705569-F545-4F47-A260-A9202826EA20}"/>
          </ac:spMkLst>
        </pc:spChg>
        <pc:spChg chg="add del">
          <ac:chgData name="rsilvey22@gmail.com" userId="fa411c02e2eb46c2" providerId="LiveId" clId="{8811D134-847F-4CB2-BC3C-8C559287080C}" dt="2024-06-24T22:56:08.984" v="28" actId="26606"/>
          <ac:spMkLst>
            <pc:docMk/>
            <pc:sldMk cId="1923738680" sldId="256"/>
            <ac:spMk id="27" creationId="{79F40191-0F44-4FD1-82CC-ACB507C14BE6}"/>
          </ac:spMkLst>
        </pc:spChg>
        <pc:spChg chg="add del">
          <ac:chgData name="rsilvey22@gmail.com" userId="fa411c02e2eb46c2" providerId="LiveId" clId="{8811D134-847F-4CB2-BC3C-8C559287080C}" dt="2024-06-24T22:56:08.984" v="28" actId="26606"/>
          <ac:spMkLst>
            <pc:docMk/>
            <pc:sldMk cId="1923738680" sldId="256"/>
            <ac:spMk id="28" creationId="{5A59F003-E00A-43F9-91DC-CC54E3B87466}"/>
          </ac:spMkLst>
        </pc:spChg>
        <pc:spChg chg="add del">
          <ac:chgData name="rsilvey22@gmail.com" userId="fa411c02e2eb46c2" providerId="LiveId" clId="{8811D134-847F-4CB2-BC3C-8C559287080C}" dt="2024-06-24T22:56:08.984" v="28" actId="26606"/>
          <ac:spMkLst>
            <pc:docMk/>
            <pc:sldMk cId="1923738680" sldId="256"/>
            <ac:spMk id="29" creationId="{D74A4382-E3AD-430A-9A1F-DFA3E0E77A7D}"/>
          </ac:spMkLst>
        </pc:spChg>
        <pc:spChg chg="add del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31" creationId="{0671A8AE-40A1-4631-A6B8-581AFF065482}"/>
          </ac:spMkLst>
        </pc:spChg>
        <pc:spChg chg="add del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32" creationId="{AB58EF07-17C2-48CF-ABB0-EEF1F17CB8F0}"/>
          </ac:spMkLst>
        </pc:spChg>
        <pc:spChg chg="add del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33" creationId="{AF2F604E-43BE-4DC3-B983-E071523364F8}"/>
          </ac:spMkLst>
        </pc:spChg>
        <pc:spChg chg="add del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34" creationId="{08C9B587-E65E-4B52-B37C-ABEBB6E87928}"/>
          </ac:spMkLst>
        </pc:spChg>
        <pc:spChg chg="add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39" creationId="{A8384FB5-9ADC-4DDC-881B-597D56F5B15D}"/>
          </ac:spMkLst>
        </pc:spChg>
        <pc:spChg chg="add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41" creationId="{BC05CA36-AD6A-4ABF-9A05-52E5A143D2BB}"/>
          </ac:spMkLst>
        </pc:spChg>
        <pc:spChg chg="add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43" creationId="{D4331EE8-85A4-4588-8D9E-70E534D477DB}"/>
          </ac:spMkLst>
        </pc:spChg>
        <pc:spChg chg="add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45" creationId="{49D6C862-61CC-4B46-8080-96583D653BAB}"/>
          </ac:spMkLst>
        </pc:spChg>
        <pc:spChg chg="add">
          <ac:chgData name="rsilvey22@gmail.com" userId="fa411c02e2eb46c2" providerId="LiveId" clId="{8811D134-847F-4CB2-BC3C-8C559287080C}" dt="2024-06-24T23:18:25.700" v="856" actId="26606"/>
          <ac:spMkLst>
            <pc:docMk/>
            <pc:sldMk cId="1923738680" sldId="256"/>
            <ac:spMk id="47" creationId="{E37EECFC-A684-4391-AE85-4CDAF5565F61}"/>
          </ac:spMkLst>
        </pc:spChg>
        <pc:picChg chg="add del mod">
          <ac:chgData name="rsilvey22@gmail.com" userId="fa411c02e2eb46c2" providerId="LiveId" clId="{8811D134-847F-4CB2-BC3C-8C559287080C}" dt="2024-06-24T22:54:31.749" v="8" actId="26606"/>
          <ac:picMkLst>
            <pc:docMk/>
            <pc:sldMk cId="1923738680" sldId="256"/>
            <ac:picMk id="5" creationId="{C69D0E6A-A8CD-4F84-AEBA-2825CFD30E2F}"/>
          </ac:picMkLst>
        </pc:picChg>
        <pc:picChg chg="add del">
          <ac:chgData name="rsilvey22@gmail.com" userId="fa411c02e2eb46c2" providerId="LiveId" clId="{8811D134-847F-4CB2-BC3C-8C559287080C}" dt="2024-06-24T22:54:36.728" v="12" actId="26606"/>
          <ac:picMkLst>
            <pc:docMk/>
            <pc:sldMk cId="1923738680" sldId="256"/>
            <ac:picMk id="15" creationId="{59E1ECFE-E26D-461F-E431-F895587FD77A}"/>
          </ac:picMkLst>
        </pc:picChg>
        <pc:picChg chg="add mod ord">
          <ac:chgData name="rsilvey22@gmail.com" userId="fa411c02e2eb46c2" providerId="LiveId" clId="{8811D134-847F-4CB2-BC3C-8C559287080C}" dt="2024-06-24T23:18:50.904" v="872" actId="1076"/>
          <ac:picMkLst>
            <pc:docMk/>
            <pc:sldMk cId="1923738680" sldId="256"/>
            <ac:picMk id="18" creationId="{F339E4D0-9200-E9BD-F758-FE320AB273DC}"/>
          </ac:picMkLst>
        </pc:picChg>
      </pc:sldChg>
      <pc:sldChg chg="addSp delSp modSp mod setBg setClrOvrMap delDesignElem">
        <pc:chgData name="rsilvey22@gmail.com" userId="fa411c02e2eb46c2" providerId="LiveId" clId="{8811D134-847F-4CB2-BC3C-8C559287080C}" dt="2024-06-24T23:58:00.577" v="1971" actId="20577"/>
        <pc:sldMkLst>
          <pc:docMk/>
          <pc:sldMk cId="417698129" sldId="257"/>
        </pc:sldMkLst>
        <pc:spChg chg="mod">
          <ac:chgData name="rsilvey22@gmail.com" userId="fa411c02e2eb46c2" providerId="LiveId" clId="{8811D134-847F-4CB2-BC3C-8C559287080C}" dt="2024-06-24T23:16:49.430" v="846" actId="26606"/>
          <ac:spMkLst>
            <pc:docMk/>
            <pc:sldMk cId="417698129" sldId="257"/>
            <ac:spMk id="2" creationId="{870C2F52-9C9B-CC8D-66AA-E9147E8761AD}"/>
          </ac:spMkLst>
        </pc:spChg>
        <pc:spChg chg="add del">
          <ac:chgData name="rsilvey22@gmail.com" userId="fa411c02e2eb46c2" providerId="LiveId" clId="{8811D134-847F-4CB2-BC3C-8C559287080C}" dt="2024-06-24T22:55:23.840" v="18" actId="26606"/>
          <ac:spMkLst>
            <pc:docMk/>
            <pc:sldMk cId="417698129" sldId="257"/>
            <ac:spMk id="3" creationId="{72FDFF3B-4919-18C0-DE15-3D065B382D1C}"/>
          </ac:spMkLst>
        </pc:spChg>
        <pc:spChg chg="add del">
          <ac:chgData name="rsilvey22@gmail.com" userId="fa411c02e2eb46c2" providerId="LiveId" clId="{8811D134-847F-4CB2-BC3C-8C559287080C}" dt="2024-06-24T23:16:49.430" v="846" actId="26606"/>
          <ac:spMkLst>
            <pc:docMk/>
            <pc:sldMk cId="417698129" sldId="257"/>
            <ac:spMk id="9" creationId="{0C541B88-1AE9-40C3-AFD5-967787C1979F}"/>
          </ac:spMkLst>
        </pc:spChg>
        <pc:spChg chg="add del">
          <ac:chgData name="rsilvey22@gmail.com" userId="fa411c02e2eb46c2" providerId="LiveId" clId="{8811D134-847F-4CB2-BC3C-8C559287080C}" dt="2024-06-24T23:16:49.430" v="846" actId="26606"/>
          <ac:spMkLst>
            <pc:docMk/>
            <pc:sldMk cId="417698129" sldId="257"/>
            <ac:spMk id="11" creationId="{E5F17139-31EE-46AC-B04F-DBBD852DD6CB}"/>
          </ac:spMkLst>
        </pc:spChg>
        <pc:spChg chg="add del">
          <ac:chgData name="rsilvey22@gmail.com" userId="fa411c02e2eb46c2" providerId="LiveId" clId="{8811D134-847F-4CB2-BC3C-8C559287080C}" dt="2024-06-24T23:16:49.430" v="846" actId="26606"/>
          <ac:spMkLst>
            <pc:docMk/>
            <pc:sldMk cId="417698129" sldId="257"/>
            <ac:spMk id="17" creationId="{89D16701-DA76-4F72-BB63-E2C3FFBDFE0F}"/>
          </ac:spMkLst>
        </pc:spChg>
        <pc:spChg chg="add del">
          <ac:chgData name="rsilvey22@gmail.com" userId="fa411c02e2eb46c2" providerId="LiveId" clId="{8811D134-847F-4CB2-BC3C-8C559287080C}" dt="2024-06-24T23:16:49.430" v="846" actId="26606"/>
          <ac:spMkLst>
            <pc:docMk/>
            <pc:sldMk cId="417698129" sldId="257"/>
            <ac:spMk id="19" creationId="{1CC28BE1-9DC6-43FE-9582-39F091098D77}"/>
          </ac:spMkLst>
        </pc:spChg>
        <pc:spChg chg="add del">
          <ac:chgData name="rsilvey22@gmail.com" userId="fa411c02e2eb46c2" providerId="LiveId" clId="{8811D134-847F-4CB2-BC3C-8C559287080C}" dt="2024-06-24T23:07:41.896" v="683" actId="26606"/>
          <ac:spMkLst>
            <pc:docMk/>
            <pc:sldMk cId="417698129" sldId="257"/>
            <ac:spMk id="36" creationId="{3CFEB548-CACC-4915-BA3A-ECFAD4BE055B}"/>
          </ac:spMkLst>
        </pc:spChg>
        <pc:spChg chg="add del">
          <ac:chgData name="rsilvey22@gmail.com" userId="fa411c02e2eb46c2" providerId="LiveId" clId="{8811D134-847F-4CB2-BC3C-8C559287080C}" dt="2024-06-24T23:07:41.896" v="683" actId="26606"/>
          <ac:spMkLst>
            <pc:docMk/>
            <pc:sldMk cId="417698129" sldId="257"/>
            <ac:spMk id="37" creationId="{337DD617-02C2-4388-A86E-BAB7BD2847FF}"/>
          </ac:spMkLst>
        </pc:spChg>
        <pc:spChg chg="add del">
          <ac:chgData name="rsilvey22@gmail.com" userId="fa411c02e2eb46c2" providerId="LiveId" clId="{8811D134-847F-4CB2-BC3C-8C559287080C}" dt="2024-06-24T23:06:46.105" v="681" actId="26606"/>
          <ac:spMkLst>
            <pc:docMk/>
            <pc:sldMk cId="417698129" sldId="257"/>
            <ac:spMk id="39" creationId="{BACC6370-2D7E-4714-9D71-7542949D7D5D}"/>
          </ac:spMkLst>
        </pc:spChg>
        <pc:spChg chg="add del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40" creationId="{BACC6370-2D7E-4714-9D71-7542949D7D5D}"/>
          </ac:spMkLst>
        </pc:spChg>
        <pc:spChg chg="add del">
          <ac:chgData name="rsilvey22@gmail.com" userId="fa411c02e2eb46c2" providerId="LiveId" clId="{8811D134-847F-4CB2-BC3C-8C559287080C}" dt="2024-06-24T23:06:46.105" v="681" actId="26606"/>
          <ac:spMkLst>
            <pc:docMk/>
            <pc:sldMk cId="417698129" sldId="257"/>
            <ac:spMk id="41" creationId="{F68B3F68-107C-434F-AA38-110D5EA91B85}"/>
          </ac:spMkLst>
        </pc:spChg>
        <pc:spChg chg="add del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42" creationId="{F68B3F68-107C-434F-AA38-110D5EA91B85}"/>
          </ac:spMkLst>
        </pc:spChg>
        <pc:spChg chg="add del">
          <ac:chgData name="rsilvey22@gmail.com" userId="fa411c02e2eb46c2" providerId="LiveId" clId="{8811D134-847F-4CB2-BC3C-8C559287080C}" dt="2024-06-24T23:06:46.105" v="681" actId="26606"/>
          <ac:spMkLst>
            <pc:docMk/>
            <pc:sldMk cId="417698129" sldId="257"/>
            <ac:spMk id="43" creationId="{AAD0DBB9-1A4B-4391-81D4-CB19F9AB918A}"/>
          </ac:spMkLst>
        </pc:spChg>
        <pc:spChg chg="add del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44" creationId="{AAD0DBB9-1A4B-4391-81D4-CB19F9AB918A}"/>
          </ac:spMkLst>
        </pc:spChg>
        <pc:spChg chg="add del">
          <ac:chgData name="rsilvey22@gmail.com" userId="fa411c02e2eb46c2" providerId="LiveId" clId="{8811D134-847F-4CB2-BC3C-8C559287080C}" dt="2024-06-24T23:06:46.105" v="681" actId="26606"/>
          <ac:spMkLst>
            <pc:docMk/>
            <pc:sldMk cId="417698129" sldId="257"/>
            <ac:spMk id="45" creationId="{063BBA22-50EA-4C4D-BE05-F1CE4E63AA56}"/>
          </ac:spMkLst>
        </pc:spChg>
        <pc:spChg chg="add del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46" creationId="{063BBA22-50EA-4C4D-BE05-F1CE4E63AA56}"/>
          </ac:spMkLst>
        </pc:spChg>
        <pc:spChg chg="add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48" creationId="{063BBA22-50EA-4C4D-BE05-F1CE4E63AA56}"/>
          </ac:spMkLst>
        </pc:spChg>
        <pc:spChg chg="add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51" creationId="{BACC6370-2D7E-4714-9D71-7542949D7D5D}"/>
          </ac:spMkLst>
        </pc:spChg>
        <pc:spChg chg="add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53" creationId="{F68B3F68-107C-434F-AA38-110D5EA91B85}"/>
          </ac:spMkLst>
        </pc:spChg>
        <pc:spChg chg="add">
          <ac:chgData name="rsilvey22@gmail.com" userId="fa411c02e2eb46c2" providerId="LiveId" clId="{8811D134-847F-4CB2-BC3C-8C559287080C}" dt="2024-06-24T23:32:16.012" v="1138" actId="26606"/>
          <ac:spMkLst>
            <pc:docMk/>
            <pc:sldMk cId="417698129" sldId="257"/>
            <ac:spMk id="55" creationId="{AAD0DBB9-1A4B-4391-81D4-CB19F9AB918A}"/>
          </ac:spMkLst>
        </pc:spChg>
        <pc:spChg chg="add del">
          <ac:chgData name="rsilvey22@gmail.com" userId="fa411c02e2eb46c2" providerId="LiveId" clId="{8811D134-847F-4CB2-BC3C-8C559287080C}" dt="2024-06-24T23:07:41.896" v="683" actId="26606"/>
          <ac:spMkLst>
            <pc:docMk/>
            <pc:sldMk cId="417698129" sldId="257"/>
            <ac:spMk id="57" creationId="{7A4FCEB1-CD0B-4966-8A9D-F458E4F79B0B}"/>
          </ac:spMkLst>
        </pc:spChg>
        <pc:spChg chg="add del">
          <ac:chgData name="rsilvey22@gmail.com" userId="fa411c02e2eb46c2" providerId="LiveId" clId="{8811D134-847F-4CB2-BC3C-8C559287080C}" dt="2024-06-24T23:07:41.896" v="683" actId="26606"/>
          <ac:spMkLst>
            <pc:docMk/>
            <pc:sldMk cId="417698129" sldId="257"/>
            <ac:spMk id="65" creationId="{D3B7B9BA-215A-4923-954F-3DAE9523ABEB}"/>
          </ac:spMkLst>
        </pc:spChg>
        <pc:grpChg chg="add del">
          <ac:chgData name="rsilvey22@gmail.com" userId="fa411c02e2eb46c2" providerId="LiveId" clId="{8811D134-847F-4CB2-BC3C-8C559287080C}" dt="2024-06-24T23:16:49.430" v="846" actId="26606"/>
          <ac:grpSpMkLst>
            <pc:docMk/>
            <pc:sldMk cId="417698129" sldId="257"/>
            <ac:grpSpMk id="13" creationId="{7CF625D3-71A3-4F30-A096-8EF334E959D0}"/>
          </ac:grpSpMkLst>
        </pc:grpChg>
        <pc:grpChg chg="add del">
          <ac:chgData name="rsilvey22@gmail.com" userId="fa411c02e2eb46c2" providerId="LiveId" clId="{8811D134-847F-4CB2-BC3C-8C559287080C}" dt="2024-06-24T23:16:49.430" v="846" actId="26606"/>
          <ac:grpSpMkLst>
            <pc:docMk/>
            <pc:sldMk cId="417698129" sldId="257"/>
            <ac:grpSpMk id="21" creationId="{AF9AF3F3-CE0C-4125-BDD7-346487FA0B40}"/>
          </ac:grpSpMkLst>
        </pc:grpChg>
        <pc:grpChg chg="add del">
          <ac:chgData name="rsilvey22@gmail.com" userId="fa411c02e2eb46c2" providerId="LiveId" clId="{8811D134-847F-4CB2-BC3C-8C559287080C}" dt="2024-06-24T23:07:41.896" v="683" actId="26606"/>
          <ac:grpSpMkLst>
            <pc:docMk/>
            <pc:sldMk cId="417698129" sldId="257"/>
            <ac:grpSpMk id="38" creationId="{6971532D-ED15-4EA1-8D74-8B9D49117B1E}"/>
          </ac:grpSpMkLst>
        </pc:grpChg>
        <pc:grpChg chg="add del">
          <ac:chgData name="rsilvey22@gmail.com" userId="fa411c02e2eb46c2" providerId="LiveId" clId="{8811D134-847F-4CB2-BC3C-8C559287080C}" dt="2024-06-24T23:07:41.896" v="683" actId="26606"/>
          <ac:grpSpMkLst>
            <pc:docMk/>
            <pc:sldMk cId="417698129" sldId="257"/>
            <ac:grpSpMk id="49" creationId="{4527D98C-AF53-420B-A7B6-DD5AA7D5339E}"/>
          </ac:grpSpMkLst>
        </pc:grpChg>
        <pc:grpChg chg="add del">
          <ac:chgData name="rsilvey22@gmail.com" userId="fa411c02e2eb46c2" providerId="LiveId" clId="{8811D134-847F-4CB2-BC3C-8C559287080C}" dt="2024-06-24T23:07:41.896" v="683" actId="26606"/>
          <ac:grpSpMkLst>
            <pc:docMk/>
            <pc:sldMk cId="417698129" sldId="257"/>
            <ac:grpSpMk id="59" creationId="{D3866B94-A099-49F6-A378-974CED7F572C}"/>
          </ac:grpSpMkLst>
        </pc:grpChg>
        <pc:grpChg chg="add del">
          <ac:chgData name="rsilvey22@gmail.com" userId="fa411c02e2eb46c2" providerId="LiveId" clId="{8811D134-847F-4CB2-BC3C-8C559287080C}" dt="2024-06-24T23:07:41.896" v="683" actId="26606"/>
          <ac:grpSpMkLst>
            <pc:docMk/>
            <pc:sldMk cId="417698129" sldId="257"/>
            <ac:grpSpMk id="67" creationId="{34013081-B23F-45CB-A45B-562B629ADB7B}"/>
          </ac:grpSpMkLst>
        </pc:grpChg>
        <pc:graphicFrameChg chg="add del mod modGraphic">
          <ac:chgData name="rsilvey22@gmail.com" userId="fa411c02e2eb46c2" providerId="LiveId" clId="{8811D134-847F-4CB2-BC3C-8C559287080C}" dt="2024-06-24T23:58:00.577" v="1971" actId="20577"/>
          <ac:graphicFrameMkLst>
            <pc:docMk/>
            <pc:sldMk cId="417698129" sldId="257"/>
            <ac:graphicFrameMk id="5" creationId="{2DC8B504-406D-50B1-B179-90FE09A84E3D}"/>
          </ac:graphicFrameMkLst>
        </pc:graphicFrameChg>
      </pc:sldChg>
      <pc:sldChg chg="addSp delSp modSp mod setBg">
        <pc:chgData name="rsilvey22@gmail.com" userId="fa411c02e2eb46c2" providerId="LiveId" clId="{8811D134-847F-4CB2-BC3C-8C559287080C}" dt="2024-06-24T23:35:08.707" v="1147" actId="1076"/>
        <pc:sldMkLst>
          <pc:docMk/>
          <pc:sldMk cId="227093117" sldId="258"/>
        </pc:sldMkLst>
        <pc:spChg chg="mod">
          <ac:chgData name="rsilvey22@gmail.com" userId="fa411c02e2eb46c2" providerId="LiveId" clId="{8811D134-847F-4CB2-BC3C-8C559287080C}" dt="2024-06-24T23:31:27.141" v="1137"/>
          <ac:spMkLst>
            <pc:docMk/>
            <pc:sldMk cId="227093117" sldId="258"/>
            <ac:spMk id="2" creationId="{74276E45-D373-FEAB-65B4-EF7142EE5AFF}"/>
          </ac:spMkLst>
        </pc:spChg>
        <pc:spChg chg="add del mod ord">
          <ac:chgData name="rsilvey22@gmail.com" userId="fa411c02e2eb46c2" providerId="LiveId" clId="{8811D134-847F-4CB2-BC3C-8C559287080C}" dt="2024-06-24T23:30:28.849" v="1133" actId="26606"/>
          <ac:spMkLst>
            <pc:docMk/>
            <pc:sldMk cId="227093117" sldId="258"/>
            <ac:spMk id="3" creationId="{5602CE97-4CA5-3868-EE22-C4092B7D858D}"/>
          </ac:spMkLst>
        </pc:spChg>
        <pc:spChg chg="add">
          <ac:chgData name="rsilvey22@gmail.com" userId="fa411c02e2eb46c2" providerId="LiveId" clId="{8811D134-847F-4CB2-BC3C-8C559287080C}" dt="2024-06-24T23:30:28.849" v="1133" actId="26606"/>
          <ac:spMkLst>
            <pc:docMk/>
            <pc:sldMk cId="227093117" sldId="258"/>
            <ac:spMk id="10" creationId="{12609869-9E80-471B-A487-A53288E0E791}"/>
          </ac:spMkLst>
        </pc:spChg>
        <pc:spChg chg="add">
          <ac:chgData name="rsilvey22@gmail.com" userId="fa411c02e2eb46c2" providerId="LiveId" clId="{8811D134-847F-4CB2-BC3C-8C559287080C}" dt="2024-06-24T23:30:28.849" v="1133" actId="26606"/>
          <ac:spMkLst>
            <pc:docMk/>
            <pc:sldMk cId="227093117" sldId="258"/>
            <ac:spMk id="12" creationId="{7004738A-9D34-43E8-97D2-CA0EED4F8BE0}"/>
          </ac:spMkLst>
        </pc:spChg>
        <pc:spChg chg="add">
          <ac:chgData name="rsilvey22@gmail.com" userId="fa411c02e2eb46c2" providerId="LiveId" clId="{8811D134-847F-4CB2-BC3C-8C559287080C}" dt="2024-06-24T23:30:28.849" v="1133" actId="26606"/>
          <ac:spMkLst>
            <pc:docMk/>
            <pc:sldMk cId="227093117" sldId="258"/>
            <ac:spMk id="14" creationId="{B8B8D07F-F13E-443E-BA68-2D26672D76B9}"/>
          </ac:spMkLst>
        </pc:spChg>
        <pc:spChg chg="add">
          <ac:chgData name="rsilvey22@gmail.com" userId="fa411c02e2eb46c2" providerId="LiveId" clId="{8811D134-847F-4CB2-BC3C-8C559287080C}" dt="2024-06-24T23:30:28.849" v="1133" actId="26606"/>
          <ac:spMkLst>
            <pc:docMk/>
            <pc:sldMk cId="227093117" sldId="258"/>
            <ac:spMk id="16" creationId="{2813A4FA-24A5-41ED-A534-3807D1B2F344}"/>
          </ac:spMkLst>
        </pc:spChg>
        <pc:spChg chg="add">
          <ac:chgData name="rsilvey22@gmail.com" userId="fa411c02e2eb46c2" providerId="LiveId" clId="{8811D134-847F-4CB2-BC3C-8C559287080C}" dt="2024-06-24T23:30:28.849" v="1133" actId="26606"/>
          <ac:spMkLst>
            <pc:docMk/>
            <pc:sldMk cId="227093117" sldId="258"/>
            <ac:spMk id="18" creationId="{C3944F27-CA70-4E84-A51A-E6BF89558979}"/>
          </ac:spMkLst>
        </pc:spChg>
        <pc:graphicFrameChg chg="add del">
          <ac:chgData name="rsilvey22@gmail.com" userId="fa411c02e2eb46c2" providerId="LiveId" clId="{8811D134-847F-4CB2-BC3C-8C559287080C}" dt="2024-06-24T23:30:19.513" v="1131" actId="26606"/>
          <ac:graphicFrameMkLst>
            <pc:docMk/>
            <pc:sldMk cId="227093117" sldId="258"/>
            <ac:graphicFrameMk id="7" creationId="{B53032AB-E97A-C179-A996-9D411E8FCB95}"/>
          </ac:graphicFrameMkLst>
        </pc:graphicFrameChg>
        <pc:picChg chg="add mod modCrop">
          <ac:chgData name="rsilvey22@gmail.com" userId="fa411c02e2eb46c2" providerId="LiveId" clId="{8811D134-847F-4CB2-BC3C-8C559287080C}" dt="2024-06-24T23:35:08.707" v="1147" actId="1076"/>
          <ac:picMkLst>
            <pc:docMk/>
            <pc:sldMk cId="227093117" sldId="258"/>
            <ac:picMk id="5" creationId="{7A2F9789-1B81-F49E-700F-FED6DB138024}"/>
          </ac:picMkLst>
        </pc:picChg>
      </pc:sldChg>
      <pc:sldChg chg="addSp delSp modSp mod setBg">
        <pc:chgData name="rsilvey22@gmail.com" userId="fa411c02e2eb46c2" providerId="LiveId" clId="{8811D134-847F-4CB2-BC3C-8C559287080C}" dt="2024-06-24T23:52:11.064" v="1726" actId="20577"/>
        <pc:sldMkLst>
          <pc:docMk/>
          <pc:sldMk cId="3885397064" sldId="259"/>
        </pc:sldMkLst>
        <pc:spChg chg="mod">
          <ac:chgData name="rsilvey22@gmail.com" userId="fa411c02e2eb46c2" providerId="LiveId" clId="{8811D134-847F-4CB2-BC3C-8C559287080C}" dt="2024-06-24T23:47:53.496" v="1504" actId="26606"/>
          <ac:spMkLst>
            <pc:docMk/>
            <pc:sldMk cId="3885397064" sldId="259"/>
            <ac:spMk id="2" creationId="{EF725272-C552-AF74-F9A7-455F87A9AFA4}"/>
          </ac:spMkLst>
        </pc:spChg>
        <pc:spChg chg="mod">
          <ac:chgData name="rsilvey22@gmail.com" userId="fa411c02e2eb46c2" providerId="LiveId" clId="{8811D134-847F-4CB2-BC3C-8C559287080C}" dt="2024-06-24T23:52:11.064" v="1726" actId="20577"/>
          <ac:spMkLst>
            <pc:docMk/>
            <pc:sldMk cId="3885397064" sldId="259"/>
            <ac:spMk id="3" creationId="{1E8FEDBD-5C11-42CE-3575-7E327D9B772F}"/>
          </ac:spMkLst>
        </pc:spChg>
        <pc:spChg chg="add del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7" creationId="{C4285719-470E-454C-AF62-8323075F1F5B}"/>
          </ac:spMkLst>
        </pc:spChg>
        <pc:spChg chg="add del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8" creationId="{CD9FE4EF-C4D8-49A0-B2FF-81D8DB7D8A24}"/>
          </ac:spMkLst>
        </pc:spChg>
        <pc:spChg chg="add del">
          <ac:chgData name="rsilvey22@gmail.com" userId="fa411c02e2eb46c2" providerId="LiveId" clId="{8811D134-847F-4CB2-BC3C-8C559287080C}" dt="2024-06-24T23:37:12.432" v="1154" actId="26606"/>
          <ac:spMkLst>
            <pc:docMk/>
            <pc:sldMk cId="3885397064" sldId="259"/>
            <ac:spMk id="10" creationId="{32AEEBC8-9D30-42EF-95F2-386C2653FBF0}"/>
          </ac:spMkLst>
        </pc:spChg>
        <pc:spChg chg="add del">
          <ac:chgData name="rsilvey22@gmail.com" userId="fa411c02e2eb46c2" providerId="LiveId" clId="{8811D134-847F-4CB2-BC3C-8C559287080C}" dt="2024-06-24T23:37:12.432" v="1154" actId="26606"/>
          <ac:spMkLst>
            <pc:docMk/>
            <pc:sldMk cId="3885397064" sldId="259"/>
            <ac:spMk id="12" creationId="{2E92FA66-67D7-4CB4-94D3-E643A9AD4757}"/>
          </ac:spMkLst>
        </pc:spChg>
        <pc:spChg chg="add del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14" creationId="{4300840D-0A0B-4512-BACA-B439D5B9C57C}"/>
          </ac:spMkLst>
        </pc:spChg>
        <pc:spChg chg="add del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16" creationId="{D2B78728-A580-49A7-84F9-6EF6F583ADE0}"/>
          </ac:spMkLst>
        </pc:spChg>
        <pc:spChg chg="add del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18" creationId="{38FAA1A1-D861-433F-88FA-1E9D6FD31D11}"/>
          </ac:spMkLst>
        </pc:spChg>
        <pc:spChg chg="add del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20" creationId="{8D71EDA1-87BF-4D5D-AB79-F346FD19278A}"/>
          </ac:spMkLst>
        </pc:spChg>
        <pc:spChg chg="add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25" creationId="{2E17E911-875F-4DE5-8699-99D9F1805A5D}"/>
          </ac:spMkLst>
        </pc:spChg>
        <pc:spChg chg="add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27" creationId="{CD9FE4EF-C4D8-49A0-B2FF-81D8DB7D8A24}"/>
          </ac:spMkLst>
        </pc:spChg>
        <pc:spChg chg="add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29" creationId="{4300840D-0A0B-4512-BACA-B439D5B9C57C}"/>
          </ac:spMkLst>
        </pc:spChg>
        <pc:spChg chg="add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31" creationId="{D2B78728-A580-49A7-84F9-6EF6F583ADE0}"/>
          </ac:spMkLst>
        </pc:spChg>
        <pc:spChg chg="add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33" creationId="{38FAA1A1-D861-433F-88FA-1E9D6FD31D11}"/>
          </ac:spMkLst>
        </pc:spChg>
        <pc:spChg chg="add">
          <ac:chgData name="rsilvey22@gmail.com" userId="fa411c02e2eb46c2" providerId="LiveId" clId="{8811D134-847F-4CB2-BC3C-8C559287080C}" dt="2024-06-24T23:48:25.865" v="1510" actId="26606"/>
          <ac:spMkLst>
            <pc:docMk/>
            <pc:sldMk cId="3885397064" sldId="259"/>
            <ac:spMk id="35" creationId="{8D71EDA1-87BF-4D5D-AB79-F346FD19278A}"/>
          </ac:spMkLst>
        </pc:spChg>
        <pc:picChg chg="add mod">
          <ac:chgData name="rsilvey22@gmail.com" userId="fa411c02e2eb46c2" providerId="LiveId" clId="{8811D134-847F-4CB2-BC3C-8C559287080C}" dt="2024-06-24T23:48:25.865" v="1510" actId="26606"/>
          <ac:picMkLst>
            <pc:docMk/>
            <pc:sldMk cId="3885397064" sldId="259"/>
            <ac:picMk id="5" creationId="{FB575488-AC36-9294-A13D-8995105B4DA9}"/>
          </ac:picMkLst>
        </pc:picChg>
      </pc:sldChg>
      <pc:sldChg chg="addSp delSp modSp mod setBg">
        <pc:chgData name="rsilvey22@gmail.com" userId="fa411c02e2eb46c2" providerId="LiveId" clId="{8811D134-847F-4CB2-BC3C-8C559287080C}" dt="2024-06-25T00:02:24.084" v="2050" actId="1076"/>
        <pc:sldMkLst>
          <pc:docMk/>
          <pc:sldMk cId="3765464160" sldId="260"/>
        </pc:sldMkLst>
        <pc:spChg chg="mo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2" creationId="{A2B1836F-345D-41AB-4C08-5D6C3B4A9D4A}"/>
          </ac:spMkLst>
        </pc:spChg>
        <pc:spChg chg="del mod">
          <ac:chgData name="rsilvey22@gmail.com" userId="fa411c02e2eb46c2" providerId="LiveId" clId="{8811D134-847F-4CB2-BC3C-8C559287080C}" dt="2024-06-25T00:01:53.518" v="2047" actId="21"/>
          <ac:spMkLst>
            <pc:docMk/>
            <pc:sldMk cId="3765464160" sldId="260"/>
            <ac:spMk id="3" creationId="{117977BD-1B8B-86CB-8A7D-EEDEA05015DD}"/>
          </ac:spMkLst>
        </pc:spChg>
        <pc:spChg chg="add del mod">
          <ac:chgData name="rsilvey22@gmail.com" userId="fa411c02e2eb46c2" providerId="LiveId" clId="{8811D134-847F-4CB2-BC3C-8C559287080C}" dt="2024-06-25T00:02:00.261" v="2048" actId="21"/>
          <ac:spMkLst>
            <pc:docMk/>
            <pc:sldMk cId="3765464160" sldId="260"/>
            <ac:spMk id="5" creationId="{F605B36A-4C40-7EC6-6206-AFC6809CC84B}"/>
          </ac:spMkLst>
        </pc:spChg>
        <pc:spChg chg="ad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8" creationId="{DEE2AD96-B495-4E06-9291-B71706F728CB}"/>
          </ac:spMkLst>
        </pc:spChg>
        <pc:spChg chg="ad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10" creationId="{53CF6D67-C5A8-4ADD-9E8E-1E38CA1D3166}"/>
          </ac:spMkLst>
        </pc:spChg>
        <pc:spChg chg="ad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12" creationId="{86909FA0-B515-4681-B7A8-FA281D133B94}"/>
          </ac:spMkLst>
        </pc:spChg>
        <pc:spChg chg="ad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14" creationId="{21C9FE86-FCC3-4A31-AA1C-C882262B7FE7}"/>
          </ac:spMkLst>
        </pc:spChg>
        <pc:spChg chg="ad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16" creationId="{7D96243B-ECED-4B71-8E06-AE9A285EAD20}"/>
          </ac:spMkLst>
        </pc:spChg>
        <pc:spChg chg="add">
          <ac:chgData name="rsilvey22@gmail.com" userId="fa411c02e2eb46c2" providerId="LiveId" clId="{8811D134-847F-4CB2-BC3C-8C559287080C}" dt="2024-06-25T00:01:07.678" v="2046" actId="26606"/>
          <ac:spMkLst>
            <pc:docMk/>
            <pc:sldMk cId="3765464160" sldId="260"/>
            <ac:spMk id="18" creationId="{A09989E4-EFDC-4A90-A633-E0525FB4139E}"/>
          </ac:spMkLst>
        </pc:spChg>
        <pc:picChg chg="add mod">
          <ac:chgData name="rsilvey22@gmail.com" userId="fa411c02e2eb46c2" providerId="LiveId" clId="{8811D134-847F-4CB2-BC3C-8C559287080C}" dt="2024-06-25T00:02:24.084" v="2050" actId="1076"/>
          <ac:picMkLst>
            <pc:docMk/>
            <pc:sldMk cId="3765464160" sldId="260"/>
            <ac:picMk id="7" creationId="{3B5CE316-915F-2972-5E83-9D3A1A07CD5E}"/>
          </ac:picMkLst>
        </pc:picChg>
      </pc:sldChg>
      <pc:sldChg chg="addSp delSp modSp new mod setBg">
        <pc:chgData name="rsilvey22@gmail.com" userId="fa411c02e2eb46c2" providerId="LiveId" clId="{8811D134-847F-4CB2-BC3C-8C559287080C}" dt="2024-06-24T23:23:18.969" v="938"/>
        <pc:sldMkLst>
          <pc:docMk/>
          <pc:sldMk cId="2422401360" sldId="261"/>
        </pc:sldMkLst>
        <pc:spChg chg="mod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2" creationId="{ADE2F5B4-0446-5466-D932-9FF7D92F7BCC}"/>
          </ac:spMkLst>
        </pc:spChg>
        <pc:spChg chg="add del mod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3" creationId="{4E83F761-7403-D24E-E44B-7A3542F81099}"/>
          </ac:spMkLst>
        </pc:spChg>
        <pc:spChg chg="add del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8" creationId="{1B15ED52-F352-441B-82BF-E0EA34836D08}"/>
          </ac:spMkLst>
        </pc:spChg>
        <pc:spChg chg="add del">
          <ac:chgData name="rsilvey22@gmail.com" userId="fa411c02e2eb46c2" providerId="LiveId" clId="{8811D134-847F-4CB2-BC3C-8C559287080C}" dt="2024-06-24T23:15:51.098" v="841" actId="26606"/>
          <ac:spMkLst>
            <pc:docMk/>
            <pc:sldMk cId="2422401360" sldId="261"/>
            <ac:spMk id="9" creationId="{BACC6370-2D7E-4714-9D71-7542949D7D5D}"/>
          </ac:spMkLst>
        </pc:spChg>
        <pc:spChg chg="add del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10" creationId="{3B2E3793-BFE6-45A2-9B7B-E18844431C99}"/>
          </ac:spMkLst>
        </pc:spChg>
        <pc:spChg chg="add del">
          <ac:chgData name="rsilvey22@gmail.com" userId="fa411c02e2eb46c2" providerId="LiveId" clId="{8811D134-847F-4CB2-BC3C-8C559287080C}" dt="2024-06-24T23:15:51.098" v="841" actId="26606"/>
          <ac:spMkLst>
            <pc:docMk/>
            <pc:sldMk cId="2422401360" sldId="261"/>
            <ac:spMk id="11" creationId="{F68B3F68-107C-434F-AA38-110D5EA91B85}"/>
          </ac:spMkLst>
        </pc:spChg>
        <pc:spChg chg="add del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12" creationId="{BC4C4868-CB8F-4AF9-9CDB-8108F2C19B67}"/>
          </ac:spMkLst>
        </pc:spChg>
        <pc:spChg chg="add del">
          <ac:chgData name="rsilvey22@gmail.com" userId="fa411c02e2eb46c2" providerId="LiveId" clId="{8811D134-847F-4CB2-BC3C-8C559287080C}" dt="2024-06-24T23:15:51.098" v="841" actId="26606"/>
          <ac:spMkLst>
            <pc:docMk/>
            <pc:sldMk cId="2422401360" sldId="261"/>
            <ac:spMk id="13" creationId="{AAD0DBB9-1A4B-4391-81D4-CB19F9AB918A}"/>
          </ac:spMkLst>
        </pc:spChg>
        <pc:spChg chg="add del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14" creationId="{375E0459-6403-40CD-989D-56A4407CA12E}"/>
          </ac:spMkLst>
        </pc:spChg>
        <pc:spChg chg="add del">
          <ac:chgData name="rsilvey22@gmail.com" userId="fa411c02e2eb46c2" providerId="LiveId" clId="{8811D134-847F-4CB2-BC3C-8C559287080C}" dt="2024-06-24T23:15:51.098" v="841" actId="26606"/>
          <ac:spMkLst>
            <pc:docMk/>
            <pc:sldMk cId="2422401360" sldId="261"/>
            <ac:spMk id="15" creationId="{063BBA22-50EA-4C4D-BE05-F1CE4E63AA56}"/>
          </ac:spMkLst>
        </pc:spChg>
        <pc:spChg chg="add del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16" creationId="{53E5B1A8-3AC9-4BD1-9BBC-78CA94F2D1BA}"/>
          </ac:spMkLst>
        </pc:spChg>
        <pc:spChg chg="add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22" creationId="{BACC6370-2D7E-4714-9D71-7542949D7D5D}"/>
          </ac:spMkLst>
        </pc:spChg>
        <pc:spChg chg="add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24" creationId="{F68B3F68-107C-434F-AA38-110D5EA91B85}"/>
          </ac:spMkLst>
        </pc:spChg>
        <pc:spChg chg="add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26" creationId="{AAD0DBB9-1A4B-4391-81D4-CB19F9AB918A}"/>
          </ac:spMkLst>
        </pc:spChg>
        <pc:spChg chg="add">
          <ac:chgData name="rsilvey22@gmail.com" userId="fa411c02e2eb46c2" providerId="LiveId" clId="{8811D134-847F-4CB2-BC3C-8C559287080C}" dt="2024-06-24T23:20:04.690" v="891" actId="26606"/>
          <ac:spMkLst>
            <pc:docMk/>
            <pc:sldMk cId="2422401360" sldId="261"/>
            <ac:spMk id="28" creationId="{063BBA22-50EA-4C4D-BE05-F1CE4E63AA56}"/>
          </ac:spMkLst>
        </pc:spChg>
        <pc:graphicFrameChg chg="add del">
          <ac:chgData name="rsilvey22@gmail.com" userId="fa411c02e2eb46c2" providerId="LiveId" clId="{8811D134-847F-4CB2-BC3C-8C559287080C}" dt="2024-06-24T23:15:51.098" v="841" actId="26606"/>
          <ac:graphicFrameMkLst>
            <pc:docMk/>
            <pc:sldMk cId="2422401360" sldId="261"/>
            <ac:graphicFrameMk id="5" creationId="{3BCC33E5-9388-48FA-129E-EE61E067E9DF}"/>
          </ac:graphicFrameMkLst>
        </pc:graphicFrameChg>
        <pc:graphicFrameChg chg="add mod modGraphic">
          <ac:chgData name="rsilvey22@gmail.com" userId="fa411c02e2eb46c2" providerId="LiveId" clId="{8811D134-847F-4CB2-BC3C-8C559287080C}" dt="2024-06-24T23:23:18.969" v="938"/>
          <ac:graphicFrameMkLst>
            <pc:docMk/>
            <pc:sldMk cId="2422401360" sldId="261"/>
            <ac:graphicFrameMk id="18" creationId="{5C4257D6-29A9-9329-9FCB-088F2D3C1603}"/>
          </ac:graphicFrameMkLst>
        </pc:graphicFrameChg>
      </pc:sldChg>
      <pc:sldChg chg="modSp new del mod ord">
        <pc:chgData name="rsilvey22@gmail.com" userId="fa411c02e2eb46c2" providerId="LiveId" clId="{8811D134-847F-4CB2-BC3C-8C559287080C}" dt="2024-06-24T23:04:33.030" v="636" actId="2696"/>
        <pc:sldMkLst>
          <pc:docMk/>
          <pc:sldMk cId="3032306006" sldId="261"/>
        </pc:sldMkLst>
        <pc:spChg chg="mod">
          <ac:chgData name="rsilvey22@gmail.com" userId="fa411c02e2eb46c2" providerId="LiveId" clId="{8811D134-847F-4CB2-BC3C-8C559287080C}" dt="2024-06-24T23:02:27.285" v="519" actId="20577"/>
          <ac:spMkLst>
            <pc:docMk/>
            <pc:sldMk cId="3032306006" sldId="261"/>
            <ac:spMk id="2" creationId="{5E994AC9-6DB6-DE0B-641B-9CBCF7668896}"/>
          </ac:spMkLst>
        </pc:spChg>
        <pc:spChg chg="mod">
          <ac:chgData name="rsilvey22@gmail.com" userId="fa411c02e2eb46c2" providerId="LiveId" clId="{8811D134-847F-4CB2-BC3C-8C559287080C}" dt="2024-06-24T23:02:09.872" v="513" actId="20577"/>
          <ac:spMkLst>
            <pc:docMk/>
            <pc:sldMk cId="3032306006" sldId="261"/>
            <ac:spMk id="3" creationId="{9348A48B-BE77-EDFB-125A-B2B6CC04D679}"/>
          </ac:spMkLst>
        </pc:spChg>
      </pc:sldChg>
      <pc:sldChg chg="addSp delSp modSp new mod setBg">
        <pc:chgData name="rsilvey22@gmail.com" userId="fa411c02e2eb46c2" providerId="LiveId" clId="{8811D134-847F-4CB2-BC3C-8C559287080C}" dt="2024-06-24T23:46:46.728" v="1468" actId="313"/>
        <pc:sldMkLst>
          <pc:docMk/>
          <pc:sldMk cId="1826333642" sldId="262"/>
        </pc:sldMkLst>
        <pc:spChg chg="mo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2" creationId="{5EED9D7F-9880-D57B-A5D9-F82D0AFD092E}"/>
          </ac:spMkLst>
        </pc:spChg>
        <pc:spChg chg="del">
          <ac:chgData name="rsilvey22@gmail.com" userId="fa411c02e2eb46c2" providerId="LiveId" clId="{8811D134-847F-4CB2-BC3C-8C559287080C}" dt="2024-06-24T23:42:05.481" v="1172" actId="22"/>
          <ac:spMkLst>
            <pc:docMk/>
            <pc:sldMk cId="1826333642" sldId="262"/>
            <ac:spMk id="3" creationId="{19C99B05-7E25-0E98-E1B5-5A45EB95D918}"/>
          </ac:spMkLst>
        </pc:spChg>
        <pc:spChg chg="add mod">
          <ac:chgData name="rsilvey22@gmail.com" userId="fa411c02e2eb46c2" providerId="LiveId" clId="{8811D134-847F-4CB2-BC3C-8C559287080C}" dt="2024-06-24T23:46:46.728" v="1468" actId="313"/>
          <ac:spMkLst>
            <pc:docMk/>
            <pc:sldMk cId="1826333642" sldId="262"/>
            <ac:spMk id="9" creationId="{75BABF22-DE09-A224-54FA-79C68E9347DF}"/>
          </ac:spMkLst>
        </pc:spChg>
        <pc:spChg chg="ad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12" creationId="{C4285719-470E-454C-AF62-8323075F1F5B}"/>
          </ac:spMkLst>
        </pc:spChg>
        <pc:spChg chg="ad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14" creationId="{CD9FE4EF-C4D8-49A0-B2FF-81D8DB7D8A24}"/>
          </ac:spMkLst>
        </pc:spChg>
        <pc:spChg chg="ad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16" creationId="{4300840D-0A0B-4512-BACA-B439D5B9C57C}"/>
          </ac:spMkLst>
        </pc:spChg>
        <pc:spChg chg="ad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18" creationId="{D2B78728-A580-49A7-84F9-6EF6F583ADE0}"/>
          </ac:spMkLst>
        </pc:spChg>
        <pc:spChg chg="ad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20" creationId="{38FAA1A1-D861-433F-88FA-1E9D6FD31D11}"/>
          </ac:spMkLst>
        </pc:spChg>
        <pc:spChg chg="add">
          <ac:chgData name="rsilvey22@gmail.com" userId="fa411c02e2eb46c2" providerId="LiveId" clId="{8811D134-847F-4CB2-BC3C-8C559287080C}" dt="2024-06-24T23:42:15.185" v="1173" actId="26606"/>
          <ac:spMkLst>
            <pc:docMk/>
            <pc:sldMk cId="1826333642" sldId="262"/>
            <ac:spMk id="22" creationId="{8D71EDA1-87BF-4D5D-AB79-F346FD19278A}"/>
          </ac:spMkLst>
        </pc:spChg>
        <pc:picChg chg="add mod ord">
          <ac:chgData name="rsilvey22@gmail.com" userId="fa411c02e2eb46c2" providerId="LiveId" clId="{8811D134-847F-4CB2-BC3C-8C559287080C}" dt="2024-06-24T23:43:23.079" v="1184"/>
          <ac:picMkLst>
            <pc:docMk/>
            <pc:sldMk cId="1826333642" sldId="262"/>
            <ac:picMk id="5" creationId="{BA05C8D5-D529-B1D3-AC8D-803B6D89EF0A}"/>
          </ac:picMkLst>
        </pc:picChg>
      </pc:sldChg>
      <pc:sldChg chg="modSp add mod ord">
        <pc:chgData name="rsilvey22@gmail.com" userId="fa411c02e2eb46c2" providerId="LiveId" clId="{8811D134-847F-4CB2-BC3C-8C559287080C}" dt="2024-06-25T00:00:02.255" v="2021" actId="20577"/>
        <pc:sldMkLst>
          <pc:docMk/>
          <pc:sldMk cId="751827010" sldId="263"/>
        </pc:sldMkLst>
        <pc:spChg chg="mod">
          <ac:chgData name="rsilvey22@gmail.com" userId="fa411c02e2eb46c2" providerId="LiveId" clId="{8811D134-847F-4CB2-BC3C-8C559287080C}" dt="2024-06-24T23:57:46.111" v="1969" actId="20577"/>
          <ac:spMkLst>
            <pc:docMk/>
            <pc:sldMk cId="751827010" sldId="263"/>
            <ac:spMk id="2" creationId="{EF725272-C552-AF74-F9A7-455F87A9AFA4}"/>
          </ac:spMkLst>
        </pc:spChg>
        <pc:spChg chg="mod">
          <ac:chgData name="rsilvey22@gmail.com" userId="fa411c02e2eb46c2" providerId="LiveId" clId="{8811D134-847F-4CB2-BC3C-8C559287080C}" dt="2024-06-25T00:00:02.255" v="2021" actId="20577"/>
          <ac:spMkLst>
            <pc:docMk/>
            <pc:sldMk cId="751827010" sldId="263"/>
            <ac:spMk id="3" creationId="{1E8FEDBD-5C11-42CE-3575-7E327D9B772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ribute.imdb.com/dataset" TargetMode="External"/><Relationship Id="rId1" Type="http://schemas.openxmlformats.org/officeDocument/2006/relationships/hyperlink" Target="https://www.imdb.com/conditions?ref_=helpms_ih_gi_usedata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ribute.imdb.com/dataset" TargetMode="External"/><Relationship Id="rId1" Type="http://schemas.openxmlformats.org/officeDocument/2006/relationships/hyperlink" Target="https://www.imdb.com/conditions?ref_=helpms_ih_gi_use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5A1CF-4AF4-47F0-9E5C-2E6221DBED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F47522-1460-4E48-A9D5-0B9FA3893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Ethical Considerations</a:t>
          </a:r>
        </a:p>
      </dgm:t>
    </dgm:pt>
    <dgm:pt modelId="{A3F72208-C603-4D87-BD5E-446B6E3B5DBD}" type="parTrans" cxnId="{963A3C23-5603-48F0-874C-F31B130A5837}">
      <dgm:prSet/>
      <dgm:spPr/>
      <dgm:t>
        <a:bodyPr/>
        <a:lstStyle/>
        <a:p>
          <a:endParaRPr lang="en-US"/>
        </a:p>
      </dgm:t>
    </dgm:pt>
    <dgm:pt modelId="{A035BFD3-8AC4-4542-A36F-A79D37DC1CCC}" type="sibTrans" cxnId="{963A3C23-5603-48F0-874C-F31B130A58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38E70C-5E6D-4B8F-B666-6FD046241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from IMDB</a:t>
          </a:r>
        </a:p>
      </dgm:t>
    </dgm:pt>
    <dgm:pt modelId="{104642B0-CA3B-4F7E-B967-D90B1239091E}" type="parTrans" cxnId="{F553E153-568D-4DEE-BF77-294E7A5E07CB}">
      <dgm:prSet/>
      <dgm:spPr/>
      <dgm:t>
        <a:bodyPr/>
        <a:lstStyle/>
        <a:p>
          <a:endParaRPr lang="en-US"/>
        </a:p>
      </dgm:t>
    </dgm:pt>
    <dgm:pt modelId="{7CDFFCAB-EA14-4DDF-BDC5-BA648B7D0409}" type="sibTrans" cxnId="{F553E153-568D-4DEE-BF77-294E7A5E07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17AB72-0944-4D37-98FE-B213332265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ETL: Extract, Transform and Load</a:t>
          </a:r>
        </a:p>
      </dgm:t>
    </dgm:pt>
    <dgm:pt modelId="{2411707D-71D2-42E3-AADA-B672DD7704F5}" type="parTrans" cxnId="{D4922B96-B2FD-45D0-832C-4651353DC9A8}">
      <dgm:prSet/>
      <dgm:spPr/>
      <dgm:t>
        <a:bodyPr/>
        <a:lstStyle/>
        <a:p>
          <a:endParaRPr lang="en-US"/>
        </a:p>
      </dgm:t>
    </dgm:pt>
    <dgm:pt modelId="{D3DF3DB0-B53F-48E3-BDE4-4DF24DE9E16B}" type="sibTrans" cxnId="{D4922B96-B2FD-45D0-832C-4651353DC9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09A1CC-9E4A-4070-85BE-F9EEB1DA4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 Collection</a:t>
          </a:r>
        </a:p>
      </dgm:t>
    </dgm:pt>
    <dgm:pt modelId="{FD12B085-F17A-4425-B683-8A31D73575CE}" type="parTrans" cxnId="{9C2F3128-2E89-4F60-A43F-2772B8D836AA}">
      <dgm:prSet/>
      <dgm:spPr/>
      <dgm:t>
        <a:bodyPr/>
        <a:lstStyle/>
        <a:p>
          <a:endParaRPr lang="en-US"/>
        </a:p>
      </dgm:t>
    </dgm:pt>
    <dgm:pt modelId="{EB09B8AF-346F-40CB-B06E-9948F4CED25C}" type="sibTrans" cxnId="{9C2F3128-2E89-4F60-A43F-2772B8D836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E002F-F8D6-4D79-BE10-88CA4997A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read Collection</a:t>
          </a:r>
        </a:p>
        <a:p>
          <a:pPr>
            <a:lnSpc>
              <a:spcPct val="100000"/>
            </a:lnSpc>
          </a:pPr>
          <a:r>
            <a:rPr lang="en-US" dirty="0"/>
            <a:t>&gt;Import Flask</a:t>
          </a:r>
        </a:p>
      </dgm:t>
    </dgm:pt>
    <dgm:pt modelId="{A0517052-AA24-4CF5-B119-826E3A9622B2}" type="parTrans" cxnId="{78A8D798-DD66-48D1-8900-3C4869EAFD18}">
      <dgm:prSet/>
      <dgm:spPr/>
      <dgm:t>
        <a:bodyPr/>
        <a:lstStyle/>
        <a:p>
          <a:endParaRPr lang="en-US"/>
        </a:p>
      </dgm:t>
    </dgm:pt>
    <dgm:pt modelId="{042A830A-0639-4FC5-A52A-053FF2AC250E}" type="sibTrans" cxnId="{78A8D798-DD66-48D1-8900-3C4869EAFD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0EFB47-BDD6-4750-A4E5-98614A4FF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 Format Webpage </a:t>
          </a:r>
        </a:p>
      </dgm:t>
    </dgm:pt>
    <dgm:pt modelId="{D40F5E38-BA6F-4871-A93F-B13745E57739}" type="parTrans" cxnId="{50F9B605-BD11-486B-8D6D-2C4AA8C8FEE5}">
      <dgm:prSet/>
      <dgm:spPr/>
      <dgm:t>
        <a:bodyPr/>
        <a:lstStyle/>
        <a:p>
          <a:endParaRPr lang="en-US"/>
        </a:p>
      </dgm:t>
    </dgm:pt>
    <dgm:pt modelId="{243D0A97-7E12-43BA-81E6-D86D521AC78D}" type="sibTrans" cxnId="{50F9B605-BD11-486B-8D6D-2C4AA8C8FEE5}">
      <dgm:prSet/>
      <dgm:spPr/>
      <dgm:t>
        <a:bodyPr/>
        <a:lstStyle/>
        <a:p>
          <a:endParaRPr lang="en-US"/>
        </a:p>
      </dgm:t>
    </dgm:pt>
    <dgm:pt modelId="{2D19757C-C808-452E-93F2-96B7C41DB781}" type="pres">
      <dgm:prSet presAssocID="{2E85A1CF-4AF4-47F0-9E5C-2E6221DBEDF2}" presName="root" presStyleCnt="0">
        <dgm:presLayoutVars>
          <dgm:dir/>
          <dgm:resizeHandles val="exact"/>
        </dgm:presLayoutVars>
      </dgm:prSet>
      <dgm:spPr/>
    </dgm:pt>
    <dgm:pt modelId="{2D8789B8-3EED-4A7A-BA58-D7A47339A64C}" type="pres">
      <dgm:prSet presAssocID="{2E85A1CF-4AF4-47F0-9E5C-2E6221DBEDF2}" presName="container" presStyleCnt="0">
        <dgm:presLayoutVars>
          <dgm:dir/>
          <dgm:resizeHandles val="exact"/>
        </dgm:presLayoutVars>
      </dgm:prSet>
      <dgm:spPr/>
    </dgm:pt>
    <dgm:pt modelId="{676BAD06-E6C2-473E-B31C-405EEF4D955C}" type="pres">
      <dgm:prSet presAssocID="{66F47522-1460-4E48-A9D5-0B9FA3893ECB}" presName="compNode" presStyleCnt="0"/>
      <dgm:spPr/>
    </dgm:pt>
    <dgm:pt modelId="{2C2FF97C-6A14-43D7-BEEE-B8AA394DB37B}" type="pres">
      <dgm:prSet presAssocID="{66F47522-1460-4E48-A9D5-0B9FA3893ECB}" presName="iconBgRect" presStyleLbl="bgShp" presStyleIdx="0" presStyleCnt="6"/>
      <dgm:spPr/>
    </dgm:pt>
    <dgm:pt modelId="{F7C9E701-A9DB-4DED-8956-7BFBFF85027F}" type="pres">
      <dgm:prSet presAssocID="{66F47522-1460-4E48-A9D5-0B9FA3893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3D57A30-CF6A-4A4A-9217-4942F822DACC}" type="pres">
      <dgm:prSet presAssocID="{66F47522-1460-4E48-A9D5-0B9FA3893ECB}" presName="spaceRect" presStyleCnt="0"/>
      <dgm:spPr/>
    </dgm:pt>
    <dgm:pt modelId="{5FDABB89-9875-4E28-870C-F89D1203D542}" type="pres">
      <dgm:prSet presAssocID="{66F47522-1460-4E48-A9D5-0B9FA3893ECB}" presName="textRect" presStyleLbl="revTx" presStyleIdx="0" presStyleCnt="6">
        <dgm:presLayoutVars>
          <dgm:chMax val="1"/>
          <dgm:chPref val="1"/>
        </dgm:presLayoutVars>
      </dgm:prSet>
      <dgm:spPr/>
    </dgm:pt>
    <dgm:pt modelId="{7980F10C-4F43-436F-8EED-5DD08B6DC14B}" type="pres">
      <dgm:prSet presAssocID="{A035BFD3-8AC4-4542-A36F-A79D37DC1CCC}" presName="sibTrans" presStyleLbl="sibTrans2D1" presStyleIdx="0" presStyleCnt="0"/>
      <dgm:spPr/>
    </dgm:pt>
    <dgm:pt modelId="{A4982C28-6A83-4BA8-B53E-2A2043960F81}" type="pres">
      <dgm:prSet presAssocID="{9038E70C-5E6D-4B8F-B666-6FD0462416B5}" presName="compNode" presStyleCnt="0"/>
      <dgm:spPr/>
    </dgm:pt>
    <dgm:pt modelId="{B8AF36C5-5F71-4B07-9BB2-8C7324C0B941}" type="pres">
      <dgm:prSet presAssocID="{9038E70C-5E6D-4B8F-B666-6FD0462416B5}" presName="iconBgRect" presStyleLbl="bgShp" presStyleIdx="1" presStyleCnt="6"/>
      <dgm:spPr/>
    </dgm:pt>
    <dgm:pt modelId="{796E5137-92BA-40D7-8CE9-0EF95D1ADA4C}" type="pres">
      <dgm:prSet presAssocID="{9038E70C-5E6D-4B8F-B666-6FD0462416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 with solid fill"/>
        </a:ext>
      </dgm:extLst>
    </dgm:pt>
    <dgm:pt modelId="{09D1C982-B4AA-4FCB-B767-B89A36EE72A0}" type="pres">
      <dgm:prSet presAssocID="{9038E70C-5E6D-4B8F-B666-6FD0462416B5}" presName="spaceRect" presStyleCnt="0"/>
      <dgm:spPr/>
    </dgm:pt>
    <dgm:pt modelId="{C6CF7EFC-F2ED-4CF3-AF10-E25A293967D1}" type="pres">
      <dgm:prSet presAssocID="{9038E70C-5E6D-4B8F-B666-6FD0462416B5}" presName="textRect" presStyleLbl="revTx" presStyleIdx="1" presStyleCnt="6">
        <dgm:presLayoutVars>
          <dgm:chMax val="1"/>
          <dgm:chPref val="1"/>
        </dgm:presLayoutVars>
      </dgm:prSet>
      <dgm:spPr/>
    </dgm:pt>
    <dgm:pt modelId="{9D8F8DFC-077F-47DD-8E8F-A14BB08AB6FA}" type="pres">
      <dgm:prSet presAssocID="{7CDFFCAB-EA14-4DDF-BDC5-BA648B7D0409}" presName="sibTrans" presStyleLbl="sibTrans2D1" presStyleIdx="0" presStyleCnt="0"/>
      <dgm:spPr/>
    </dgm:pt>
    <dgm:pt modelId="{5ABF1652-1D8E-43AB-BF2B-C995FF333C2A}" type="pres">
      <dgm:prSet presAssocID="{EC17AB72-0944-4D37-98FE-B21333226590}" presName="compNode" presStyleCnt="0"/>
      <dgm:spPr/>
    </dgm:pt>
    <dgm:pt modelId="{D41EB83B-B0B5-4063-B841-7F41316814BD}" type="pres">
      <dgm:prSet presAssocID="{EC17AB72-0944-4D37-98FE-B21333226590}" presName="iconBgRect" presStyleLbl="bgShp" presStyleIdx="2" presStyleCnt="6"/>
      <dgm:spPr/>
    </dgm:pt>
    <dgm:pt modelId="{36C3FD68-BFDC-4E4D-9084-9330BB370F84}" type="pres">
      <dgm:prSet presAssocID="{EC17AB72-0944-4D37-98FE-B213332265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899A0F7-FC14-41A1-B1CE-AB4CB20391AE}" type="pres">
      <dgm:prSet presAssocID="{EC17AB72-0944-4D37-98FE-B21333226590}" presName="spaceRect" presStyleCnt="0"/>
      <dgm:spPr/>
    </dgm:pt>
    <dgm:pt modelId="{E428A83C-67BA-41E5-BE47-ACBDA1635AC9}" type="pres">
      <dgm:prSet presAssocID="{EC17AB72-0944-4D37-98FE-B21333226590}" presName="textRect" presStyleLbl="revTx" presStyleIdx="2" presStyleCnt="6">
        <dgm:presLayoutVars>
          <dgm:chMax val="1"/>
          <dgm:chPref val="1"/>
        </dgm:presLayoutVars>
      </dgm:prSet>
      <dgm:spPr/>
    </dgm:pt>
    <dgm:pt modelId="{5858676A-B431-415E-A289-23AE1C180CB3}" type="pres">
      <dgm:prSet presAssocID="{D3DF3DB0-B53F-48E3-BDE4-4DF24DE9E16B}" presName="sibTrans" presStyleLbl="sibTrans2D1" presStyleIdx="0" presStyleCnt="0"/>
      <dgm:spPr/>
    </dgm:pt>
    <dgm:pt modelId="{B727F29C-ABC9-416A-B278-E9046153F6BF}" type="pres">
      <dgm:prSet presAssocID="{E909A1CC-9E4A-4070-85BE-F9EEB1DA46B8}" presName="compNode" presStyleCnt="0"/>
      <dgm:spPr/>
    </dgm:pt>
    <dgm:pt modelId="{17203E0D-D523-49F8-B313-315F7C74CA58}" type="pres">
      <dgm:prSet presAssocID="{E909A1CC-9E4A-4070-85BE-F9EEB1DA46B8}" presName="iconBgRect" presStyleLbl="bgShp" presStyleIdx="3" presStyleCnt="6"/>
      <dgm:spPr/>
    </dgm:pt>
    <dgm:pt modelId="{1E8C7F14-D873-4EDB-B247-9C94987456D6}" type="pres">
      <dgm:prSet presAssocID="{E909A1CC-9E4A-4070-85BE-F9EEB1DA46B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A616F1AB-5C4D-4429-8227-3BEE37400A9B}" type="pres">
      <dgm:prSet presAssocID="{E909A1CC-9E4A-4070-85BE-F9EEB1DA46B8}" presName="spaceRect" presStyleCnt="0"/>
      <dgm:spPr/>
    </dgm:pt>
    <dgm:pt modelId="{5DEF396A-621D-44FC-90BB-6C40C3BFF4BC}" type="pres">
      <dgm:prSet presAssocID="{E909A1CC-9E4A-4070-85BE-F9EEB1DA46B8}" presName="textRect" presStyleLbl="revTx" presStyleIdx="3" presStyleCnt="6">
        <dgm:presLayoutVars>
          <dgm:chMax val="1"/>
          <dgm:chPref val="1"/>
        </dgm:presLayoutVars>
      </dgm:prSet>
      <dgm:spPr/>
    </dgm:pt>
    <dgm:pt modelId="{E5016961-7242-43EA-93A6-8D7878DEE359}" type="pres">
      <dgm:prSet presAssocID="{EB09B8AF-346F-40CB-B06E-9948F4CED25C}" presName="sibTrans" presStyleLbl="sibTrans2D1" presStyleIdx="0" presStyleCnt="0"/>
      <dgm:spPr/>
    </dgm:pt>
    <dgm:pt modelId="{A709D59A-3554-4CC4-A387-FE7B79F71615}" type="pres">
      <dgm:prSet presAssocID="{C15E002F-F8D6-4D79-BE10-88CA4997A6CD}" presName="compNode" presStyleCnt="0"/>
      <dgm:spPr/>
    </dgm:pt>
    <dgm:pt modelId="{6CBB80E3-070A-42BC-8059-08E7C83B1BD2}" type="pres">
      <dgm:prSet presAssocID="{C15E002F-F8D6-4D79-BE10-88CA4997A6CD}" presName="iconBgRect" presStyleLbl="bgShp" presStyleIdx="4" presStyleCnt="6"/>
      <dgm:spPr/>
    </dgm:pt>
    <dgm:pt modelId="{B10736E6-929B-4D62-B65C-323125D831AC}" type="pres">
      <dgm:prSet presAssocID="{C15E002F-F8D6-4D79-BE10-88CA4997A6C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 with solid fill"/>
        </a:ext>
      </dgm:extLst>
    </dgm:pt>
    <dgm:pt modelId="{EE4A9A63-AECB-4C3C-BA7D-EA3772A80D44}" type="pres">
      <dgm:prSet presAssocID="{C15E002F-F8D6-4D79-BE10-88CA4997A6CD}" presName="spaceRect" presStyleCnt="0"/>
      <dgm:spPr/>
    </dgm:pt>
    <dgm:pt modelId="{F988E121-0A91-4F8C-8185-AC364C2A5FFA}" type="pres">
      <dgm:prSet presAssocID="{C15E002F-F8D6-4D79-BE10-88CA4997A6CD}" presName="textRect" presStyleLbl="revTx" presStyleIdx="4" presStyleCnt="6">
        <dgm:presLayoutVars>
          <dgm:chMax val="1"/>
          <dgm:chPref val="1"/>
        </dgm:presLayoutVars>
      </dgm:prSet>
      <dgm:spPr/>
    </dgm:pt>
    <dgm:pt modelId="{5D3451A4-B570-4A55-895C-99BF9996A993}" type="pres">
      <dgm:prSet presAssocID="{042A830A-0639-4FC5-A52A-053FF2AC250E}" presName="sibTrans" presStyleLbl="sibTrans2D1" presStyleIdx="0" presStyleCnt="0"/>
      <dgm:spPr/>
    </dgm:pt>
    <dgm:pt modelId="{C234085D-01C6-4B91-A836-35BE13F46DFF}" type="pres">
      <dgm:prSet presAssocID="{400EFB47-BDD6-4750-A4E5-98614A4FF0F7}" presName="compNode" presStyleCnt="0"/>
      <dgm:spPr/>
    </dgm:pt>
    <dgm:pt modelId="{3334E2DF-850C-480B-AF81-BAE221F1CEA2}" type="pres">
      <dgm:prSet presAssocID="{400EFB47-BDD6-4750-A4E5-98614A4FF0F7}" presName="iconBgRect" presStyleLbl="bgShp" presStyleIdx="5" presStyleCnt="6"/>
      <dgm:spPr>
        <a:solidFill>
          <a:schemeClr val="accent2">
            <a:lumMod val="75000"/>
          </a:schemeClr>
        </a:solidFill>
      </dgm:spPr>
    </dgm:pt>
    <dgm:pt modelId="{09FDD59B-9E9C-4178-BBE5-28A42FD5241C}" type="pres">
      <dgm:prSet presAssocID="{400EFB47-BDD6-4750-A4E5-98614A4FF0F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669FF9A5-8BF1-4499-ACB3-71EB111A56A3}" type="pres">
      <dgm:prSet presAssocID="{400EFB47-BDD6-4750-A4E5-98614A4FF0F7}" presName="spaceRect" presStyleCnt="0"/>
      <dgm:spPr/>
    </dgm:pt>
    <dgm:pt modelId="{5AECAE9D-4FE8-4F98-932E-594338703855}" type="pres">
      <dgm:prSet presAssocID="{400EFB47-BDD6-4750-A4E5-98614A4FF0F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0F9B605-BD11-486B-8D6D-2C4AA8C8FEE5}" srcId="{2E85A1CF-4AF4-47F0-9E5C-2E6221DBEDF2}" destId="{400EFB47-BDD6-4750-A4E5-98614A4FF0F7}" srcOrd="5" destOrd="0" parTransId="{D40F5E38-BA6F-4871-A93F-B13745E57739}" sibTransId="{243D0A97-7E12-43BA-81E6-D86D521AC78D}"/>
    <dgm:cxn modelId="{33D53A18-1EE7-4AEC-9A9D-322126543323}" type="presOf" srcId="{66F47522-1460-4E48-A9D5-0B9FA3893ECB}" destId="{5FDABB89-9875-4E28-870C-F89D1203D542}" srcOrd="0" destOrd="0" presId="urn:microsoft.com/office/officeart/2018/2/layout/IconCircleList"/>
    <dgm:cxn modelId="{963A3C23-5603-48F0-874C-F31B130A5837}" srcId="{2E85A1CF-4AF4-47F0-9E5C-2E6221DBEDF2}" destId="{66F47522-1460-4E48-A9D5-0B9FA3893ECB}" srcOrd="0" destOrd="0" parTransId="{A3F72208-C603-4D87-BD5E-446B6E3B5DBD}" sibTransId="{A035BFD3-8AC4-4542-A36F-A79D37DC1CCC}"/>
    <dgm:cxn modelId="{9C2F3128-2E89-4F60-A43F-2772B8D836AA}" srcId="{2E85A1CF-4AF4-47F0-9E5C-2E6221DBEDF2}" destId="{E909A1CC-9E4A-4070-85BE-F9EEB1DA46B8}" srcOrd="3" destOrd="0" parTransId="{FD12B085-F17A-4425-B683-8A31D73575CE}" sibTransId="{EB09B8AF-346F-40CB-B06E-9948F4CED25C}"/>
    <dgm:cxn modelId="{58F57E2D-76A2-42B5-A44A-F7FE3762544F}" type="presOf" srcId="{400EFB47-BDD6-4750-A4E5-98614A4FF0F7}" destId="{5AECAE9D-4FE8-4F98-932E-594338703855}" srcOrd="0" destOrd="0" presId="urn:microsoft.com/office/officeart/2018/2/layout/IconCircleList"/>
    <dgm:cxn modelId="{DC3D0368-C9FB-473B-A1BB-49998867D88A}" type="presOf" srcId="{A035BFD3-8AC4-4542-A36F-A79D37DC1CCC}" destId="{7980F10C-4F43-436F-8EED-5DD08B6DC14B}" srcOrd="0" destOrd="0" presId="urn:microsoft.com/office/officeart/2018/2/layout/IconCircleList"/>
    <dgm:cxn modelId="{D41AE94C-19F9-4E42-8F89-109EAF3D353E}" type="presOf" srcId="{C15E002F-F8D6-4D79-BE10-88CA4997A6CD}" destId="{F988E121-0A91-4F8C-8185-AC364C2A5FFA}" srcOrd="0" destOrd="0" presId="urn:microsoft.com/office/officeart/2018/2/layout/IconCircleList"/>
    <dgm:cxn modelId="{F553E153-568D-4DEE-BF77-294E7A5E07CB}" srcId="{2E85A1CF-4AF4-47F0-9E5C-2E6221DBEDF2}" destId="{9038E70C-5E6D-4B8F-B666-6FD0462416B5}" srcOrd="1" destOrd="0" parTransId="{104642B0-CA3B-4F7E-B967-D90B1239091E}" sibTransId="{7CDFFCAB-EA14-4DDF-BDC5-BA648B7D0409}"/>
    <dgm:cxn modelId="{D4922B96-B2FD-45D0-832C-4651353DC9A8}" srcId="{2E85A1CF-4AF4-47F0-9E5C-2E6221DBEDF2}" destId="{EC17AB72-0944-4D37-98FE-B21333226590}" srcOrd="2" destOrd="0" parTransId="{2411707D-71D2-42E3-AADA-B672DD7704F5}" sibTransId="{D3DF3DB0-B53F-48E3-BDE4-4DF24DE9E16B}"/>
    <dgm:cxn modelId="{78A8D798-DD66-48D1-8900-3C4869EAFD18}" srcId="{2E85A1CF-4AF4-47F0-9E5C-2E6221DBEDF2}" destId="{C15E002F-F8D6-4D79-BE10-88CA4997A6CD}" srcOrd="4" destOrd="0" parTransId="{A0517052-AA24-4CF5-B119-826E3A9622B2}" sibTransId="{042A830A-0639-4FC5-A52A-053FF2AC250E}"/>
    <dgm:cxn modelId="{58B1CEA5-3085-40D6-907E-37853D4A29B1}" type="presOf" srcId="{EB09B8AF-346F-40CB-B06E-9948F4CED25C}" destId="{E5016961-7242-43EA-93A6-8D7878DEE359}" srcOrd="0" destOrd="0" presId="urn:microsoft.com/office/officeart/2018/2/layout/IconCircleList"/>
    <dgm:cxn modelId="{3B8A16A7-FCB4-4F83-A850-658DDBF0B7D6}" type="presOf" srcId="{9038E70C-5E6D-4B8F-B666-6FD0462416B5}" destId="{C6CF7EFC-F2ED-4CF3-AF10-E25A293967D1}" srcOrd="0" destOrd="0" presId="urn:microsoft.com/office/officeart/2018/2/layout/IconCircleList"/>
    <dgm:cxn modelId="{7AC889AF-D640-4D91-ACB7-A1DD2F73C1AB}" type="presOf" srcId="{2E85A1CF-4AF4-47F0-9E5C-2E6221DBEDF2}" destId="{2D19757C-C808-452E-93F2-96B7C41DB781}" srcOrd="0" destOrd="0" presId="urn:microsoft.com/office/officeart/2018/2/layout/IconCircleList"/>
    <dgm:cxn modelId="{6C42B9BA-039A-4A97-BB30-F068C533861B}" type="presOf" srcId="{EC17AB72-0944-4D37-98FE-B21333226590}" destId="{E428A83C-67BA-41E5-BE47-ACBDA1635AC9}" srcOrd="0" destOrd="0" presId="urn:microsoft.com/office/officeart/2018/2/layout/IconCircleList"/>
    <dgm:cxn modelId="{F355C0C9-2340-43E5-81A7-C78F9D1851FE}" type="presOf" srcId="{E909A1CC-9E4A-4070-85BE-F9EEB1DA46B8}" destId="{5DEF396A-621D-44FC-90BB-6C40C3BFF4BC}" srcOrd="0" destOrd="0" presId="urn:microsoft.com/office/officeart/2018/2/layout/IconCircleList"/>
    <dgm:cxn modelId="{1EE558CF-68A7-4422-B59E-262FCA016295}" type="presOf" srcId="{7CDFFCAB-EA14-4DDF-BDC5-BA648B7D0409}" destId="{9D8F8DFC-077F-47DD-8E8F-A14BB08AB6FA}" srcOrd="0" destOrd="0" presId="urn:microsoft.com/office/officeart/2018/2/layout/IconCircleList"/>
    <dgm:cxn modelId="{CB7BA6F8-EE4A-41B2-834C-7A05E3BA113F}" type="presOf" srcId="{042A830A-0639-4FC5-A52A-053FF2AC250E}" destId="{5D3451A4-B570-4A55-895C-99BF9996A993}" srcOrd="0" destOrd="0" presId="urn:microsoft.com/office/officeart/2018/2/layout/IconCircleList"/>
    <dgm:cxn modelId="{1B1A24FD-4CDF-4C52-94E2-E980F72C5815}" type="presOf" srcId="{D3DF3DB0-B53F-48E3-BDE4-4DF24DE9E16B}" destId="{5858676A-B431-415E-A289-23AE1C180CB3}" srcOrd="0" destOrd="0" presId="urn:microsoft.com/office/officeart/2018/2/layout/IconCircleList"/>
    <dgm:cxn modelId="{83BE7AA2-4A94-43AA-89ED-B46FA9B1E5B3}" type="presParOf" srcId="{2D19757C-C808-452E-93F2-96B7C41DB781}" destId="{2D8789B8-3EED-4A7A-BA58-D7A47339A64C}" srcOrd="0" destOrd="0" presId="urn:microsoft.com/office/officeart/2018/2/layout/IconCircleList"/>
    <dgm:cxn modelId="{79DB8E05-2F1F-4F31-91EE-0E3CC1B89289}" type="presParOf" srcId="{2D8789B8-3EED-4A7A-BA58-D7A47339A64C}" destId="{676BAD06-E6C2-473E-B31C-405EEF4D955C}" srcOrd="0" destOrd="0" presId="urn:microsoft.com/office/officeart/2018/2/layout/IconCircleList"/>
    <dgm:cxn modelId="{08CFAF8C-0CF3-4F49-8A67-4D4E245DE873}" type="presParOf" srcId="{676BAD06-E6C2-473E-B31C-405EEF4D955C}" destId="{2C2FF97C-6A14-43D7-BEEE-B8AA394DB37B}" srcOrd="0" destOrd="0" presId="urn:microsoft.com/office/officeart/2018/2/layout/IconCircleList"/>
    <dgm:cxn modelId="{02A18842-B21E-4004-96F4-3F80010FD528}" type="presParOf" srcId="{676BAD06-E6C2-473E-B31C-405EEF4D955C}" destId="{F7C9E701-A9DB-4DED-8956-7BFBFF85027F}" srcOrd="1" destOrd="0" presId="urn:microsoft.com/office/officeart/2018/2/layout/IconCircleList"/>
    <dgm:cxn modelId="{B95699E6-7E92-490F-A256-664D0D7DDD5A}" type="presParOf" srcId="{676BAD06-E6C2-473E-B31C-405EEF4D955C}" destId="{03D57A30-CF6A-4A4A-9217-4942F822DACC}" srcOrd="2" destOrd="0" presId="urn:microsoft.com/office/officeart/2018/2/layout/IconCircleList"/>
    <dgm:cxn modelId="{5D00EFB2-4DF3-448A-B2B3-C22F51F74D1F}" type="presParOf" srcId="{676BAD06-E6C2-473E-B31C-405EEF4D955C}" destId="{5FDABB89-9875-4E28-870C-F89D1203D542}" srcOrd="3" destOrd="0" presId="urn:microsoft.com/office/officeart/2018/2/layout/IconCircleList"/>
    <dgm:cxn modelId="{80010663-B14E-4C1C-BB73-4EC52DBE6D32}" type="presParOf" srcId="{2D8789B8-3EED-4A7A-BA58-D7A47339A64C}" destId="{7980F10C-4F43-436F-8EED-5DD08B6DC14B}" srcOrd="1" destOrd="0" presId="urn:microsoft.com/office/officeart/2018/2/layout/IconCircleList"/>
    <dgm:cxn modelId="{029874DE-FB03-4551-BF3E-4E5401FC7C0B}" type="presParOf" srcId="{2D8789B8-3EED-4A7A-BA58-D7A47339A64C}" destId="{A4982C28-6A83-4BA8-B53E-2A2043960F81}" srcOrd="2" destOrd="0" presId="urn:microsoft.com/office/officeart/2018/2/layout/IconCircleList"/>
    <dgm:cxn modelId="{E22DA6F2-E96D-4202-AF49-6777E4D35705}" type="presParOf" srcId="{A4982C28-6A83-4BA8-B53E-2A2043960F81}" destId="{B8AF36C5-5F71-4B07-9BB2-8C7324C0B941}" srcOrd="0" destOrd="0" presId="urn:microsoft.com/office/officeart/2018/2/layout/IconCircleList"/>
    <dgm:cxn modelId="{FFA36BCE-5522-43C4-B157-F784D836EB68}" type="presParOf" srcId="{A4982C28-6A83-4BA8-B53E-2A2043960F81}" destId="{796E5137-92BA-40D7-8CE9-0EF95D1ADA4C}" srcOrd="1" destOrd="0" presId="urn:microsoft.com/office/officeart/2018/2/layout/IconCircleList"/>
    <dgm:cxn modelId="{0A129E7E-2D00-40B8-98A6-2FE8CD469092}" type="presParOf" srcId="{A4982C28-6A83-4BA8-B53E-2A2043960F81}" destId="{09D1C982-B4AA-4FCB-B767-B89A36EE72A0}" srcOrd="2" destOrd="0" presId="urn:microsoft.com/office/officeart/2018/2/layout/IconCircleList"/>
    <dgm:cxn modelId="{A113D724-B472-4AB5-8012-053EA110BAC3}" type="presParOf" srcId="{A4982C28-6A83-4BA8-B53E-2A2043960F81}" destId="{C6CF7EFC-F2ED-4CF3-AF10-E25A293967D1}" srcOrd="3" destOrd="0" presId="urn:microsoft.com/office/officeart/2018/2/layout/IconCircleList"/>
    <dgm:cxn modelId="{D4032DCF-A4A7-4DCA-9495-ADDA39054F3B}" type="presParOf" srcId="{2D8789B8-3EED-4A7A-BA58-D7A47339A64C}" destId="{9D8F8DFC-077F-47DD-8E8F-A14BB08AB6FA}" srcOrd="3" destOrd="0" presId="urn:microsoft.com/office/officeart/2018/2/layout/IconCircleList"/>
    <dgm:cxn modelId="{D68E9422-510F-4E94-99A8-298512F1E7EF}" type="presParOf" srcId="{2D8789B8-3EED-4A7A-BA58-D7A47339A64C}" destId="{5ABF1652-1D8E-43AB-BF2B-C995FF333C2A}" srcOrd="4" destOrd="0" presId="urn:microsoft.com/office/officeart/2018/2/layout/IconCircleList"/>
    <dgm:cxn modelId="{388562B1-B0C6-4F96-98EB-55C969F0073B}" type="presParOf" srcId="{5ABF1652-1D8E-43AB-BF2B-C995FF333C2A}" destId="{D41EB83B-B0B5-4063-B841-7F41316814BD}" srcOrd="0" destOrd="0" presId="urn:microsoft.com/office/officeart/2018/2/layout/IconCircleList"/>
    <dgm:cxn modelId="{8AEBE5D0-884F-4DAF-B5EF-8BF763FBBAB1}" type="presParOf" srcId="{5ABF1652-1D8E-43AB-BF2B-C995FF333C2A}" destId="{36C3FD68-BFDC-4E4D-9084-9330BB370F84}" srcOrd="1" destOrd="0" presId="urn:microsoft.com/office/officeart/2018/2/layout/IconCircleList"/>
    <dgm:cxn modelId="{07F02B80-6FF1-4816-AA94-1DB710F90547}" type="presParOf" srcId="{5ABF1652-1D8E-43AB-BF2B-C995FF333C2A}" destId="{2899A0F7-FC14-41A1-B1CE-AB4CB20391AE}" srcOrd="2" destOrd="0" presId="urn:microsoft.com/office/officeart/2018/2/layout/IconCircleList"/>
    <dgm:cxn modelId="{2FB52AD4-6A45-4CE9-8374-6785CECC8560}" type="presParOf" srcId="{5ABF1652-1D8E-43AB-BF2B-C995FF333C2A}" destId="{E428A83C-67BA-41E5-BE47-ACBDA1635AC9}" srcOrd="3" destOrd="0" presId="urn:microsoft.com/office/officeart/2018/2/layout/IconCircleList"/>
    <dgm:cxn modelId="{3F5078E6-7C85-4FFC-B18A-D71966A98637}" type="presParOf" srcId="{2D8789B8-3EED-4A7A-BA58-D7A47339A64C}" destId="{5858676A-B431-415E-A289-23AE1C180CB3}" srcOrd="5" destOrd="0" presId="urn:microsoft.com/office/officeart/2018/2/layout/IconCircleList"/>
    <dgm:cxn modelId="{24A46A0A-6D19-4B32-A8D7-D4504C4426CC}" type="presParOf" srcId="{2D8789B8-3EED-4A7A-BA58-D7A47339A64C}" destId="{B727F29C-ABC9-416A-B278-E9046153F6BF}" srcOrd="6" destOrd="0" presId="urn:microsoft.com/office/officeart/2018/2/layout/IconCircleList"/>
    <dgm:cxn modelId="{CFD701A3-8B3E-4970-B1BF-55873264A932}" type="presParOf" srcId="{B727F29C-ABC9-416A-B278-E9046153F6BF}" destId="{17203E0D-D523-49F8-B313-315F7C74CA58}" srcOrd="0" destOrd="0" presId="urn:microsoft.com/office/officeart/2018/2/layout/IconCircleList"/>
    <dgm:cxn modelId="{1975ED09-2D0D-4EED-B486-97BCE94FC5BD}" type="presParOf" srcId="{B727F29C-ABC9-416A-B278-E9046153F6BF}" destId="{1E8C7F14-D873-4EDB-B247-9C94987456D6}" srcOrd="1" destOrd="0" presId="urn:microsoft.com/office/officeart/2018/2/layout/IconCircleList"/>
    <dgm:cxn modelId="{FBBD32E1-BE30-4BAD-9CD5-AA9D6F3C2C9A}" type="presParOf" srcId="{B727F29C-ABC9-416A-B278-E9046153F6BF}" destId="{A616F1AB-5C4D-4429-8227-3BEE37400A9B}" srcOrd="2" destOrd="0" presId="urn:microsoft.com/office/officeart/2018/2/layout/IconCircleList"/>
    <dgm:cxn modelId="{C6EC7D73-AE53-4B2C-AA24-0AC0AB81B032}" type="presParOf" srcId="{B727F29C-ABC9-416A-B278-E9046153F6BF}" destId="{5DEF396A-621D-44FC-90BB-6C40C3BFF4BC}" srcOrd="3" destOrd="0" presId="urn:microsoft.com/office/officeart/2018/2/layout/IconCircleList"/>
    <dgm:cxn modelId="{D44D0BBA-2B5B-41FA-98CA-1507D883D34D}" type="presParOf" srcId="{2D8789B8-3EED-4A7A-BA58-D7A47339A64C}" destId="{E5016961-7242-43EA-93A6-8D7878DEE359}" srcOrd="7" destOrd="0" presId="urn:microsoft.com/office/officeart/2018/2/layout/IconCircleList"/>
    <dgm:cxn modelId="{5A5F4251-DFE8-45E3-ACBA-2698AD236CF1}" type="presParOf" srcId="{2D8789B8-3EED-4A7A-BA58-D7A47339A64C}" destId="{A709D59A-3554-4CC4-A387-FE7B79F71615}" srcOrd="8" destOrd="0" presId="urn:microsoft.com/office/officeart/2018/2/layout/IconCircleList"/>
    <dgm:cxn modelId="{5A3BBE33-0D13-4080-9CF6-6EECD1A7040D}" type="presParOf" srcId="{A709D59A-3554-4CC4-A387-FE7B79F71615}" destId="{6CBB80E3-070A-42BC-8059-08E7C83B1BD2}" srcOrd="0" destOrd="0" presId="urn:microsoft.com/office/officeart/2018/2/layout/IconCircleList"/>
    <dgm:cxn modelId="{A9CF45A3-AD74-45A0-A750-FDEB3EBCD0BA}" type="presParOf" srcId="{A709D59A-3554-4CC4-A387-FE7B79F71615}" destId="{B10736E6-929B-4D62-B65C-323125D831AC}" srcOrd="1" destOrd="0" presId="urn:microsoft.com/office/officeart/2018/2/layout/IconCircleList"/>
    <dgm:cxn modelId="{BF29EF09-65E7-4CB8-9BE4-41CD6BCDA248}" type="presParOf" srcId="{A709D59A-3554-4CC4-A387-FE7B79F71615}" destId="{EE4A9A63-AECB-4C3C-BA7D-EA3772A80D44}" srcOrd="2" destOrd="0" presId="urn:microsoft.com/office/officeart/2018/2/layout/IconCircleList"/>
    <dgm:cxn modelId="{50EEC282-4F31-4A79-BE75-A7C723EF9A30}" type="presParOf" srcId="{A709D59A-3554-4CC4-A387-FE7B79F71615}" destId="{F988E121-0A91-4F8C-8185-AC364C2A5FFA}" srcOrd="3" destOrd="0" presId="urn:microsoft.com/office/officeart/2018/2/layout/IconCircleList"/>
    <dgm:cxn modelId="{30CD9B86-6034-450B-96EA-45689563C24A}" type="presParOf" srcId="{2D8789B8-3EED-4A7A-BA58-D7A47339A64C}" destId="{5D3451A4-B570-4A55-895C-99BF9996A993}" srcOrd="9" destOrd="0" presId="urn:microsoft.com/office/officeart/2018/2/layout/IconCircleList"/>
    <dgm:cxn modelId="{C6EFD6F1-F475-40CC-A3FE-6766328B596A}" type="presParOf" srcId="{2D8789B8-3EED-4A7A-BA58-D7A47339A64C}" destId="{C234085D-01C6-4B91-A836-35BE13F46DFF}" srcOrd="10" destOrd="0" presId="urn:microsoft.com/office/officeart/2018/2/layout/IconCircleList"/>
    <dgm:cxn modelId="{6CFB7397-006F-43E1-BE06-4ABAC64B74D8}" type="presParOf" srcId="{C234085D-01C6-4B91-A836-35BE13F46DFF}" destId="{3334E2DF-850C-480B-AF81-BAE221F1CEA2}" srcOrd="0" destOrd="0" presId="urn:microsoft.com/office/officeart/2018/2/layout/IconCircleList"/>
    <dgm:cxn modelId="{6748191B-C7A5-4403-9722-F37200F0FD2F}" type="presParOf" srcId="{C234085D-01C6-4B91-A836-35BE13F46DFF}" destId="{09FDD59B-9E9C-4178-BBE5-28A42FD5241C}" srcOrd="1" destOrd="0" presId="urn:microsoft.com/office/officeart/2018/2/layout/IconCircleList"/>
    <dgm:cxn modelId="{F44BBAAC-43C2-4C3B-9517-5C676B48D061}" type="presParOf" srcId="{C234085D-01C6-4B91-A836-35BE13F46DFF}" destId="{669FF9A5-8BF1-4499-ACB3-71EB111A56A3}" srcOrd="2" destOrd="0" presId="urn:microsoft.com/office/officeart/2018/2/layout/IconCircleList"/>
    <dgm:cxn modelId="{D1296BA1-0CC6-46B1-AD14-85613E48C660}" type="presParOf" srcId="{C234085D-01C6-4B91-A836-35BE13F46DFF}" destId="{5AECAE9D-4FE8-4F98-932E-5943387038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38DB6-F3EE-40B0-B557-1DF2712DA1C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711609-AB55-4328-B414-3CD4929EF0EC}">
      <dgm:prSet/>
      <dgm:spPr/>
      <dgm:t>
        <a:bodyPr/>
        <a:lstStyle/>
        <a:p>
          <a:r>
            <a:rPr lang="en-US" b="0" i="0" dirty="0"/>
            <a:t>Subsets of IMDb data are available for access to customers for personal and non-commercial use. You can hold local copies of this data, and it is subject to our terms and conditions.</a:t>
          </a:r>
          <a:endParaRPr lang="en-US" dirty="0"/>
        </a:p>
      </dgm:t>
    </dgm:pt>
    <dgm:pt modelId="{2A9F317C-7F81-477F-A576-66B56F8DE11A}" type="parTrans" cxnId="{1640DBA3-230A-468C-B134-1B57748BDFD3}">
      <dgm:prSet/>
      <dgm:spPr/>
      <dgm:t>
        <a:bodyPr/>
        <a:lstStyle/>
        <a:p>
          <a:endParaRPr lang="en-US"/>
        </a:p>
      </dgm:t>
    </dgm:pt>
    <dgm:pt modelId="{05B7B366-3CF3-4C98-AEF0-8869313FB974}" type="sibTrans" cxnId="{1640DBA3-230A-468C-B134-1B57748BDFD3}">
      <dgm:prSet/>
      <dgm:spPr/>
      <dgm:t>
        <a:bodyPr/>
        <a:lstStyle/>
        <a:p>
          <a:endParaRPr lang="en-US"/>
        </a:p>
      </dgm:t>
    </dgm:pt>
    <dgm:pt modelId="{ADAECBCF-DFE3-499A-B85A-C04A6B2ADC7C}">
      <dgm:prSet/>
      <dgm:spPr/>
      <dgm:t>
        <a:bodyPr/>
        <a:lstStyle/>
        <a:p>
          <a:r>
            <a:rPr lang="en-US" b="0" i="0" dirty="0"/>
            <a:t>Limited non-commercial use of IMDb data is allowed, provided the following conditions are met: </a:t>
          </a:r>
          <a:endParaRPr lang="en-US" dirty="0"/>
        </a:p>
      </dgm:t>
    </dgm:pt>
    <dgm:pt modelId="{62CCA357-E7A8-4B6F-BF35-366E270AC215}" type="parTrans" cxnId="{8EDD2B6C-2AE4-4148-885E-56AF5A2B43E1}">
      <dgm:prSet/>
      <dgm:spPr/>
      <dgm:t>
        <a:bodyPr/>
        <a:lstStyle/>
        <a:p>
          <a:endParaRPr lang="en-US"/>
        </a:p>
      </dgm:t>
    </dgm:pt>
    <dgm:pt modelId="{4F6BC324-14AC-472F-A890-8B68CA7E7186}" type="sibTrans" cxnId="{8EDD2B6C-2AE4-4148-885E-56AF5A2B43E1}">
      <dgm:prSet/>
      <dgm:spPr/>
      <dgm:t>
        <a:bodyPr/>
        <a:lstStyle/>
        <a:p>
          <a:endParaRPr lang="en-US"/>
        </a:p>
      </dgm:t>
    </dgm:pt>
    <dgm:pt modelId="{83061EAF-A612-4A63-BE89-AAF0ACD1AA05}">
      <dgm:prSet custT="1"/>
      <dgm:spPr/>
      <dgm:t>
        <a:bodyPr/>
        <a:lstStyle/>
        <a:p>
          <a:r>
            <a:rPr lang="en-US" sz="900" b="0" i="0" dirty="0"/>
            <a:t>You agree to all the terms of our </a:t>
          </a:r>
          <a:r>
            <a:rPr lang="en-US" sz="900" b="0" i="0" dirty="0">
              <a:hlinkClick xmlns:r="http://schemas.openxmlformats.org/officeDocument/2006/relationships" r:id="rId1"/>
            </a:rPr>
            <a:t>copyright/conditions of use</a:t>
          </a:r>
          <a:r>
            <a:rPr lang="en-US" sz="900" b="0" i="0" dirty="0"/>
            <a:t> statement.</a:t>
          </a:r>
          <a:br>
            <a:rPr lang="en-US" sz="900" b="0" i="0" dirty="0"/>
          </a:br>
          <a:r>
            <a:rPr lang="en-US" sz="900" b="0" i="0" dirty="0"/>
            <a:t>Please also note that IMDb reserves the right to withdraw permission to use the data at any time at our discretion.</a:t>
          </a:r>
          <a:br>
            <a:rPr lang="en-US" sz="500" b="0" i="0" dirty="0"/>
          </a:br>
          <a:endParaRPr lang="en-US" sz="500" dirty="0"/>
        </a:p>
      </dgm:t>
    </dgm:pt>
    <dgm:pt modelId="{1B2EE22A-CF4A-4F29-B0AF-65142DDD4E90}" type="parTrans" cxnId="{94B7851C-D14A-4DBF-9193-BB7BF218DFCC}">
      <dgm:prSet/>
      <dgm:spPr/>
      <dgm:t>
        <a:bodyPr/>
        <a:lstStyle/>
        <a:p>
          <a:endParaRPr lang="en-US"/>
        </a:p>
      </dgm:t>
    </dgm:pt>
    <dgm:pt modelId="{34D599D5-534C-45A3-9F58-2CCB8B149360}" type="sibTrans" cxnId="{94B7851C-D14A-4DBF-9193-BB7BF218DFCC}">
      <dgm:prSet/>
      <dgm:spPr/>
      <dgm:t>
        <a:bodyPr/>
        <a:lstStyle/>
        <a:p>
          <a:endParaRPr lang="en-US"/>
        </a:p>
      </dgm:t>
    </dgm:pt>
    <dgm:pt modelId="{2DD6836C-8D0C-4B67-BF7E-F51D3EA952B8}">
      <dgm:prSet custT="1"/>
      <dgm:spPr/>
      <dgm:t>
        <a:bodyPr/>
        <a:lstStyle/>
        <a:p>
          <a:r>
            <a:rPr lang="en-US" sz="900" b="0" i="0" dirty="0"/>
            <a:t>The data must be taken only from the datasets made available (see </a:t>
          </a:r>
          <a:r>
            <a:rPr lang="en-US" sz="900" b="0" i="0" dirty="0">
              <a:hlinkClick xmlns:r="http://schemas.openxmlformats.org/officeDocument/2006/relationships" r:id="rId2"/>
            </a:rPr>
            <a:t>IMDb Contributor Datasets</a:t>
          </a:r>
          <a:r>
            <a:rPr lang="en-US" sz="900" b="0" i="0" dirty="0"/>
            <a:t> . You may not use data mining, robots, screen scraping, or similar online data gathering and extraction tools on our website. If the information/data you want is not present in our datasets, it means it's not available for non-commercial usage.</a:t>
          </a:r>
          <a:endParaRPr lang="en-US" sz="500" dirty="0"/>
        </a:p>
      </dgm:t>
    </dgm:pt>
    <dgm:pt modelId="{9443AC5D-56B7-43C3-8032-A494F26FE8D2}" type="parTrans" cxnId="{F359A468-1424-4BD2-A619-5003A195C2BC}">
      <dgm:prSet/>
      <dgm:spPr/>
      <dgm:t>
        <a:bodyPr/>
        <a:lstStyle/>
        <a:p>
          <a:endParaRPr lang="en-US"/>
        </a:p>
      </dgm:t>
    </dgm:pt>
    <dgm:pt modelId="{A0E800A3-A661-482C-9EF1-2C8EFDACE3AF}" type="sibTrans" cxnId="{F359A468-1424-4BD2-A619-5003A195C2BC}">
      <dgm:prSet/>
      <dgm:spPr/>
      <dgm:t>
        <a:bodyPr/>
        <a:lstStyle/>
        <a:p>
          <a:endParaRPr lang="en-US"/>
        </a:p>
      </dgm:t>
    </dgm:pt>
    <dgm:pt modelId="{3E5EEB1F-61C2-4D01-8561-2B490DA359C4}">
      <dgm:prSet custT="1"/>
      <dgm:spPr/>
      <dgm:t>
        <a:bodyPr/>
        <a:lstStyle/>
        <a:p>
          <a:r>
            <a:rPr lang="en-US" sz="900" b="0" i="0" dirty="0"/>
            <a:t>The data can only be used for </a:t>
          </a:r>
          <a:r>
            <a:rPr lang="en-US" sz="900" b="1" i="0" dirty="0"/>
            <a:t>personal </a:t>
          </a:r>
          <a:r>
            <a:rPr lang="en-US" sz="900" b="1" i="0" u="sng" dirty="0"/>
            <a:t>and</a:t>
          </a:r>
          <a:r>
            <a:rPr lang="en-US" sz="900" b="1" i="0" dirty="0"/>
            <a:t> non-commercial</a:t>
          </a:r>
          <a:r>
            <a:rPr lang="en-US" sz="900" b="0" i="0" dirty="0"/>
            <a:t> use and must not be altered republished resold repurposed to create any kind of online/offline database of movie information (except for </a:t>
          </a:r>
          <a:r>
            <a:rPr lang="en-US" sz="900" b="1" i="0" dirty="0"/>
            <a:t>individual personal</a:t>
          </a:r>
          <a:r>
            <a:rPr lang="en-US" sz="900" b="0" i="0" dirty="0"/>
            <a:t> use). Please refer to the copyright/license information enclosed in each file for further instructions and limitations on allowed usage.</a:t>
          </a:r>
          <a:endParaRPr lang="en-US" sz="900" dirty="0"/>
        </a:p>
      </dgm:t>
    </dgm:pt>
    <dgm:pt modelId="{68ADD35C-1E4B-4547-998D-05E086B739FD}" type="parTrans" cxnId="{67A255E8-3BF7-4898-AFC1-C7D933CF3F75}">
      <dgm:prSet/>
      <dgm:spPr/>
      <dgm:t>
        <a:bodyPr/>
        <a:lstStyle/>
        <a:p>
          <a:endParaRPr lang="en-US"/>
        </a:p>
      </dgm:t>
    </dgm:pt>
    <dgm:pt modelId="{84F676B0-3D95-411F-A11E-43A3CF7F349B}" type="sibTrans" cxnId="{67A255E8-3BF7-4898-AFC1-C7D933CF3F75}">
      <dgm:prSet/>
      <dgm:spPr/>
      <dgm:t>
        <a:bodyPr/>
        <a:lstStyle/>
        <a:p>
          <a:endParaRPr lang="en-US"/>
        </a:p>
      </dgm:t>
    </dgm:pt>
    <dgm:pt modelId="{FCD94BEA-CD8E-4F70-9B57-6CE01890F848}">
      <dgm:prSet custT="1"/>
      <dgm:spPr/>
      <dgm:t>
        <a:bodyPr/>
        <a:lstStyle/>
        <a:p>
          <a:r>
            <a:rPr lang="en-US" sz="900" b="0" i="0" dirty="0"/>
            <a:t>You must acknowledge the source of the data by including the following statement:</a:t>
          </a:r>
          <a:br>
            <a:rPr lang="en-US" sz="900" b="0" i="0" dirty="0"/>
          </a:br>
          <a:br>
            <a:rPr lang="en-US" sz="900" b="0" i="0" dirty="0"/>
          </a:br>
          <a:r>
            <a:rPr lang="en-US" sz="900" b="1" i="0" dirty="0"/>
            <a:t>Information courtesy of</a:t>
          </a:r>
          <a:br>
            <a:rPr lang="en-US" sz="900" b="1" i="0" dirty="0"/>
          </a:br>
          <a:r>
            <a:rPr lang="en-US" sz="900" b="1" i="0" dirty="0"/>
            <a:t>IMDb</a:t>
          </a:r>
          <a:br>
            <a:rPr lang="en-US" sz="900" b="1" i="0" dirty="0"/>
          </a:br>
          <a:r>
            <a:rPr lang="en-US" sz="900" b="1" i="0" dirty="0"/>
            <a:t>(https://www.imdb.com).</a:t>
          </a:r>
          <a:br>
            <a:rPr lang="en-US" sz="900" b="1" i="0" dirty="0"/>
          </a:br>
          <a:r>
            <a:rPr lang="en-US" sz="900" b="1" i="0" dirty="0"/>
            <a:t>Used with permission.</a:t>
          </a:r>
          <a:br>
            <a:rPr lang="en-US" sz="900" b="1" i="0" dirty="0"/>
          </a:br>
          <a:br>
            <a:rPr lang="en-US" sz="500" b="1" i="0" dirty="0"/>
          </a:br>
          <a:endParaRPr lang="en-US" sz="500" dirty="0"/>
        </a:p>
      </dgm:t>
    </dgm:pt>
    <dgm:pt modelId="{7AF71E45-FBF1-44EC-8238-2F2982025DC6}" type="parTrans" cxnId="{32A2C94C-6ACD-44B8-B8E7-B1CDDBCECD7C}">
      <dgm:prSet/>
      <dgm:spPr/>
      <dgm:t>
        <a:bodyPr/>
        <a:lstStyle/>
        <a:p>
          <a:endParaRPr lang="en-US"/>
        </a:p>
      </dgm:t>
    </dgm:pt>
    <dgm:pt modelId="{914EAAAA-CF26-49FD-B8F2-B9050CA957D3}" type="sibTrans" cxnId="{32A2C94C-6ACD-44B8-B8E7-B1CDDBCECD7C}">
      <dgm:prSet/>
      <dgm:spPr/>
      <dgm:t>
        <a:bodyPr/>
        <a:lstStyle/>
        <a:p>
          <a:endParaRPr lang="en-US"/>
        </a:p>
      </dgm:t>
    </dgm:pt>
    <dgm:pt modelId="{4AD4E573-3E53-4566-8621-877808A3D0DA}">
      <dgm:prSet custT="1"/>
      <dgm:spPr/>
      <dgm:t>
        <a:bodyPr/>
        <a:lstStyle/>
        <a:p>
          <a:r>
            <a:rPr lang="en-US" sz="900" b="0" i="0" dirty="0"/>
            <a:t>We reserve the right to deny any individual request for any reason.</a:t>
          </a:r>
          <a:endParaRPr lang="en-US" sz="900" dirty="0"/>
        </a:p>
      </dgm:t>
    </dgm:pt>
    <dgm:pt modelId="{52C9584E-9527-4996-A0B3-1672E2369932}" type="parTrans" cxnId="{99AF8BF3-0945-4134-B63A-65E518B5AF54}">
      <dgm:prSet/>
      <dgm:spPr/>
      <dgm:t>
        <a:bodyPr/>
        <a:lstStyle/>
        <a:p>
          <a:endParaRPr lang="en-US"/>
        </a:p>
      </dgm:t>
    </dgm:pt>
    <dgm:pt modelId="{65C86983-5CFB-480E-AFAA-7A90232CF0D7}" type="sibTrans" cxnId="{99AF8BF3-0945-4134-B63A-65E518B5AF54}">
      <dgm:prSet/>
      <dgm:spPr/>
      <dgm:t>
        <a:bodyPr/>
        <a:lstStyle/>
        <a:p>
          <a:endParaRPr lang="en-US"/>
        </a:p>
      </dgm:t>
    </dgm:pt>
    <dgm:pt modelId="{05A5CDCD-0B3D-439D-804B-E95AB7D71588}" type="pres">
      <dgm:prSet presAssocID="{C7238DB6-F3EE-40B0-B557-1DF2712DA1C4}" presName="Name0" presStyleCnt="0">
        <dgm:presLayoutVars>
          <dgm:dir/>
          <dgm:animLvl val="lvl"/>
          <dgm:resizeHandles val="exact"/>
        </dgm:presLayoutVars>
      </dgm:prSet>
      <dgm:spPr/>
    </dgm:pt>
    <dgm:pt modelId="{D6DB2C6F-AB91-4D91-ADC8-A2FE60FDFCCB}" type="pres">
      <dgm:prSet presAssocID="{ADAECBCF-DFE3-499A-B85A-C04A6B2ADC7C}" presName="boxAndChildren" presStyleCnt="0"/>
      <dgm:spPr/>
    </dgm:pt>
    <dgm:pt modelId="{604CA66A-30D3-44D2-94B8-5702B54CF654}" type="pres">
      <dgm:prSet presAssocID="{ADAECBCF-DFE3-499A-B85A-C04A6B2ADC7C}" presName="parentTextBox" presStyleLbl="node1" presStyleIdx="0" presStyleCnt="2"/>
      <dgm:spPr/>
    </dgm:pt>
    <dgm:pt modelId="{0530C492-3301-4388-ABC5-2A329130662C}" type="pres">
      <dgm:prSet presAssocID="{ADAECBCF-DFE3-499A-B85A-C04A6B2ADC7C}" presName="entireBox" presStyleLbl="node1" presStyleIdx="0" presStyleCnt="2" custScaleY="138578" custLinFactNeighborY="-1327"/>
      <dgm:spPr/>
    </dgm:pt>
    <dgm:pt modelId="{61446939-2F03-42B7-A352-38BE231CB507}" type="pres">
      <dgm:prSet presAssocID="{ADAECBCF-DFE3-499A-B85A-C04A6B2ADC7C}" presName="descendantBox" presStyleCnt="0"/>
      <dgm:spPr/>
    </dgm:pt>
    <dgm:pt modelId="{5F7B0A3B-6600-4B7C-A1D9-184B6E023803}" type="pres">
      <dgm:prSet presAssocID="{83061EAF-A612-4A63-BE89-AAF0ACD1AA05}" presName="childTextBox" presStyleLbl="fgAccFollowNode1" presStyleIdx="0" presStyleCnt="5" custScaleX="109754" custScaleY="153721" custLinFactNeighborX="-458" custLinFactNeighborY="17078">
        <dgm:presLayoutVars>
          <dgm:bulletEnabled val="1"/>
        </dgm:presLayoutVars>
      </dgm:prSet>
      <dgm:spPr/>
    </dgm:pt>
    <dgm:pt modelId="{04CAC790-20DE-49CA-9502-7B76F62DADA9}" type="pres">
      <dgm:prSet presAssocID="{2DD6836C-8D0C-4B67-BF7E-F51D3EA952B8}" presName="childTextBox" presStyleLbl="fgAccFollowNode1" presStyleIdx="1" presStyleCnt="5" custScaleX="111298" custScaleY="155694" custLinFactNeighborX="-458" custLinFactNeighborY="17078">
        <dgm:presLayoutVars>
          <dgm:bulletEnabled val="1"/>
        </dgm:presLayoutVars>
      </dgm:prSet>
      <dgm:spPr/>
    </dgm:pt>
    <dgm:pt modelId="{CAE9D60E-F535-49CD-8113-EA60B5B6874D}" type="pres">
      <dgm:prSet presAssocID="{3E5EEB1F-61C2-4D01-8561-2B490DA359C4}" presName="childTextBox" presStyleLbl="fgAccFollowNode1" presStyleIdx="2" presStyleCnt="5" custScaleX="116178" custScaleY="155959" custLinFactNeighborX="-458" custLinFactNeighborY="17078">
        <dgm:presLayoutVars>
          <dgm:bulletEnabled val="1"/>
        </dgm:presLayoutVars>
      </dgm:prSet>
      <dgm:spPr/>
    </dgm:pt>
    <dgm:pt modelId="{CF314E85-E39B-4B54-ABE6-1A47B3813E2D}" type="pres">
      <dgm:prSet presAssocID="{FCD94BEA-CD8E-4F70-9B57-6CE01890F848}" presName="childTextBox" presStyleLbl="fgAccFollowNode1" presStyleIdx="3" presStyleCnt="5" custScaleX="101658" custScaleY="153588" custLinFactNeighborX="-458" custLinFactNeighborY="17078">
        <dgm:presLayoutVars>
          <dgm:bulletEnabled val="1"/>
        </dgm:presLayoutVars>
      </dgm:prSet>
      <dgm:spPr/>
    </dgm:pt>
    <dgm:pt modelId="{A0FF48D6-D729-427D-A875-63DDE9B76D71}" type="pres">
      <dgm:prSet presAssocID="{4AD4E573-3E53-4566-8621-877808A3D0DA}" presName="childTextBox" presStyleLbl="fgAccFollowNode1" presStyleIdx="4" presStyleCnt="5" custScaleX="102648" custScaleY="158472" custLinFactNeighborX="-458" custLinFactNeighborY="17078">
        <dgm:presLayoutVars>
          <dgm:bulletEnabled val="1"/>
        </dgm:presLayoutVars>
      </dgm:prSet>
      <dgm:spPr/>
    </dgm:pt>
    <dgm:pt modelId="{0E502B3F-5F55-43E4-B150-F4F789EB5E80}" type="pres">
      <dgm:prSet presAssocID="{05B7B366-3CF3-4C98-AEF0-8869313FB974}" presName="sp" presStyleCnt="0"/>
      <dgm:spPr/>
    </dgm:pt>
    <dgm:pt modelId="{2406B348-CC73-44F9-B1D1-7A344B718183}" type="pres">
      <dgm:prSet presAssocID="{C9711609-AB55-4328-B414-3CD4929EF0EC}" presName="arrowAndChildren" presStyleCnt="0"/>
      <dgm:spPr/>
    </dgm:pt>
    <dgm:pt modelId="{91A8276E-DCE7-4041-B313-751E19EEC35B}" type="pres">
      <dgm:prSet presAssocID="{C9711609-AB55-4328-B414-3CD4929EF0EC}" presName="parentTextArrow" presStyleLbl="node1" presStyleIdx="1" presStyleCnt="2" custLinFactNeighborX="84" custLinFactNeighborY="972"/>
      <dgm:spPr/>
    </dgm:pt>
  </dgm:ptLst>
  <dgm:cxnLst>
    <dgm:cxn modelId="{94B7851C-D14A-4DBF-9193-BB7BF218DFCC}" srcId="{ADAECBCF-DFE3-499A-B85A-C04A6B2ADC7C}" destId="{83061EAF-A612-4A63-BE89-AAF0ACD1AA05}" srcOrd="0" destOrd="0" parTransId="{1B2EE22A-CF4A-4F29-B0AF-65142DDD4E90}" sibTransId="{34D599D5-534C-45A3-9F58-2CCB8B149360}"/>
    <dgm:cxn modelId="{FDD8F31F-35FB-4F7D-A3F9-B0513ABF7B8E}" type="presOf" srcId="{ADAECBCF-DFE3-499A-B85A-C04A6B2ADC7C}" destId="{604CA66A-30D3-44D2-94B8-5702B54CF654}" srcOrd="0" destOrd="0" presId="urn:microsoft.com/office/officeart/2005/8/layout/process4"/>
    <dgm:cxn modelId="{B495FB2C-47E7-4112-81E0-2D050FA9F9B4}" type="presOf" srcId="{3E5EEB1F-61C2-4D01-8561-2B490DA359C4}" destId="{CAE9D60E-F535-49CD-8113-EA60B5B6874D}" srcOrd="0" destOrd="0" presId="urn:microsoft.com/office/officeart/2005/8/layout/process4"/>
    <dgm:cxn modelId="{4336C031-30AE-440F-8FC0-7615C84C8E24}" type="presOf" srcId="{FCD94BEA-CD8E-4F70-9B57-6CE01890F848}" destId="{CF314E85-E39B-4B54-ABE6-1A47B3813E2D}" srcOrd="0" destOrd="0" presId="urn:microsoft.com/office/officeart/2005/8/layout/process4"/>
    <dgm:cxn modelId="{34F54741-D8C3-4AF0-8094-83DCA2910856}" type="presOf" srcId="{2DD6836C-8D0C-4B67-BF7E-F51D3EA952B8}" destId="{04CAC790-20DE-49CA-9502-7B76F62DADA9}" srcOrd="0" destOrd="0" presId="urn:microsoft.com/office/officeart/2005/8/layout/process4"/>
    <dgm:cxn modelId="{7E668546-C3C1-46B9-A7AE-3198ED3FE3DF}" type="presOf" srcId="{C9711609-AB55-4328-B414-3CD4929EF0EC}" destId="{91A8276E-DCE7-4041-B313-751E19EEC35B}" srcOrd="0" destOrd="0" presId="urn:microsoft.com/office/officeart/2005/8/layout/process4"/>
    <dgm:cxn modelId="{F359A468-1424-4BD2-A619-5003A195C2BC}" srcId="{ADAECBCF-DFE3-499A-B85A-C04A6B2ADC7C}" destId="{2DD6836C-8D0C-4B67-BF7E-F51D3EA952B8}" srcOrd="1" destOrd="0" parTransId="{9443AC5D-56B7-43C3-8032-A494F26FE8D2}" sibTransId="{A0E800A3-A661-482C-9EF1-2C8EFDACE3AF}"/>
    <dgm:cxn modelId="{8EDD2B6C-2AE4-4148-885E-56AF5A2B43E1}" srcId="{C7238DB6-F3EE-40B0-B557-1DF2712DA1C4}" destId="{ADAECBCF-DFE3-499A-B85A-C04A6B2ADC7C}" srcOrd="1" destOrd="0" parTransId="{62CCA357-E7A8-4B6F-BF35-366E270AC215}" sibTransId="{4F6BC324-14AC-472F-A890-8B68CA7E7186}"/>
    <dgm:cxn modelId="{32A2C94C-6ACD-44B8-B8E7-B1CDDBCECD7C}" srcId="{ADAECBCF-DFE3-499A-B85A-C04A6B2ADC7C}" destId="{FCD94BEA-CD8E-4F70-9B57-6CE01890F848}" srcOrd="3" destOrd="0" parTransId="{7AF71E45-FBF1-44EC-8238-2F2982025DC6}" sibTransId="{914EAAAA-CF26-49FD-B8F2-B9050CA957D3}"/>
    <dgm:cxn modelId="{59B22A87-8B5A-473C-B8C0-DF888DB05B15}" type="presOf" srcId="{4AD4E573-3E53-4566-8621-877808A3D0DA}" destId="{A0FF48D6-D729-427D-A875-63DDE9B76D71}" srcOrd="0" destOrd="0" presId="urn:microsoft.com/office/officeart/2005/8/layout/process4"/>
    <dgm:cxn modelId="{3F6C8887-20B7-4A49-9928-2C80774F6E35}" type="presOf" srcId="{ADAECBCF-DFE3-499A-B85A-C04A6B2ADC7C}" destId="{0530C492-3301-4388-ABC5-2A329130662C}" srcOrd="1" destOrd="0" presId="urn:microsoft.com/office/officeart/2005/8/layout/process4"/>
    <dgm:cxn modelId="{1640DBA3-230A-468C-B134-1B57748BDFD3}" srcId="{C7238DB6-F3EE-40B0-B557-1DF2712DA1C4}" destId="{C9711609-AB55-4328-B414-3CD4929EF0EC}" srcOrd="0" destOrd="0" parTransId="{2A9F317C-7F81-477F-A576-66B56F8DE11A}" sibTransId="{05B7B366-3CF3-4C98-AEF0-8869313FB974}"/>
    <dgm:cxn modelId="{67A255E8-3BF7-4898-AFC1-C7D933CF3F75}" srcId="{ADAECBCF-DFE3-499A-B85A-C04A6B2ADC7C}" destId="{3E5EEB1F-61C2-4D01-8561-2B490DA359C4}" srcOrd="2" destOrd="0" parTransId="{68ADD35C-1E4B-4547-998D-05E086B739FD}" sibTransId="{84F676B0-3D95-411F-A11E-43A3CF7F349B}"/>
    <dgm:cxn modelId="{726522F0-EC14-4D5C-9DA5-20AA65363B52}" type="presOf" srcId="{C7238DB6-F3EE-40B0-B557-1DF2712DA1C4}" destId="{05A5CDCD-0B3D-439D-804B-E95AB7D71588}" srcOrd="0" destOrd="0" presId="urn:microsoft.com/office/officeart/2005/8/layout/process4"/>
    <dgm:cxn modelId="{99AF8BF3-0945-4134-B63A-65E518B5AF54}" srcId="{ADAECBCF-DFE3-499A-B85A-C04A6B2ADC7C}" destId="{4AD4E573-3E53-4566-8621-877808A3D0DA}" srcOrd="4" destOrd="0" parTransId="{52C9584E-9527-4996-A0B3-1672E2369932}" sibTransId="{65C86983-5CFB-480E-AFAA-7A90232CF0D7}"/>
    <dgm:cxn modelId="{C92347FD-E4F8-4818-ADD1-2C068390CF77}" type="presOf" srcId="{83061EAF-A612-4A63-BE89-AAF0ACD1AA05}" destId="{5F7B0A3B-6600-4B7C-A1D9-184B6E023803}" srcOrd="0" destOrd="0" presId="urn:microsoft.com/office/officeart/2005/8/layout/process4"/>
    <dgm:cxn modelId="{DBFE5B56-DE77-4EB0-9783-63C0A6AB927F}" type="presParOf" srcId="{05A5CDCD-0B3D-439D-804B-E95AB7D71588}" destId="{D6DB2C6F-AB91-4D91-ADC8-A2FE60FDFCCB}" srcOrd="0" destOrd="0" presId="urn:microsoft.com/office/officeart/2005/8/layout/process4"/>
    <dgm:cxn modelId="{CBB7D9E5-596F-4217-8E18-397253CC7D3F}" type="presParOf" srcId="{D6DB2C6F-AB91-4D91-ADC8-A2FE60FDFCCB}" destId="{604CA66A-30D3-44D2-94B8-5702B54CF654}" srcOrd="0" destOrd="0" presId="urn:microsoft.com/office/officeart/2005/8/layout/process4"/>
    <dgm:cxn modelId="{9DF6CA4F-60D8-4B2A-A3EF-14FCE0A21088}" type="presParOf" srcId="{D6DB2C6F-AB91-4D91-ADC8-A2FE60FDFCCB}" destId="{0530C492-3301-4388-ABC5-2A329130662C}" srcOrd="1" destOrd="0" presId="urn:microsoft.com/office/officeart/2005/8/layout/process4"/>
    <dgm:cxn modelId="{A2C3A7BE-881D-4EF1-AF65-67DE052E24AD}" type="presParOf" srcId="{D6DB2C6F-AB91-4D91-ADC8-A2FE60FDFCCB}" destId="{61446939-2F03-42B7-A352-38BE231CB507}" srcOrd="2" destOrd="0" presId="urn:microsoft.com/office/officeart/2005/8/layout/process4"/>
    <dgm:cxn modelId="{C5F73D27-9A2F-4284-A4C4-DD3C64A18F47}" type="presParOf" srcId="{61446939-2F03-42B7-A352-38BE231CB507}" destId="{5F7B0A3B-6600-4B7C-A1D9-184B6E023803}" srcOrd="0" destOrd="0" presId="urn:microsoft.com/office/officeart/2005/8/layout/process4"/>
    <dgm:cxn modelId="{C63D9CA9-8450-49B4-8373-5B9FBAFB7991}" type="presParOf" srcId="{61446939-2F03-42B7-A352-38BE231CB507}" destId="{04CAC790-20DE-49CA-9502-7B76F62DADA9}" srcOrd="1" destOrd="0" presId="urn:microsoft.com/office/officeart/2005/8/layout/process4"/>
    <dgm:cxn modelId="{7708162F-13C8-4050-8DE9-A92149F93438}" type="presParOf" srcId="{61446939-2F03-42B7-A352-38BE231CB507}" destId="{CAE9D60E-F535-49CD-8113-EA60B5B6874D}" srcOrd="2" destOrd="0" presId="urn:microsoft.com/office/officeart/2005/8/layout/process4"/>
    <dgm:cxn modelId="{B29F535F-3A59-44EB-995A-94886FC247C0}" type="presParOf" srcId="{61446939-2F03-42B7-A352-38BE231CB507}" destId="{CF314E85-E39B-4B54-ABE6-1A47B3813E2D}" srcOrd="3" destOrd="0" presId="urn:microsoft.com/office/officeart/2005/8/layout/process4"/>
    <dgm:cxn modelId="{528DA73D-5B7C-420A-940F-5CCDC19D2890}" type="presParOf" srcId="{61446939-2F03-42B7-A352-38BE231CB507}" destId="{A0FF48D6-D729-427D-A875-63DDE9B76D71}" srcOrd="4" destOrd="0" presId="urn:microsoft.com/office/officeart/2005/8/layout/process4"/>
    <dgm:cxn modelId="{3E666EC2-3945-4365-99AC-060429ED3044}" type="presParOf" srcId="{05A5CDCD-0B3D-439D-804B-E95AB7D71588}" destId="{0E502B3F-5F55-43E4-B150-F4F789EB5E80}" srcOrd="1" destOrd="0" presId="urn:microsoft.com/office/officeart/2005/8/layout/process4"/>
    <dgm:cxn modelId="{F919ED1B-FF7F-4FAE-B244-4672FBB87939}" type="presParOf" srcId="{05A5CDCD-0B3D-439D-804B-E95AB7D71588}" destId="{2406B348-CC73-44F9-B1D1-7A344B718183}" srcOrd="2" destOrd="0" presId="urn:microsoft.com/office/officeart/2005/8/layout/process4"/>
    <dgm:cxn modelId="{FFB4D153-B7BC-4E1A-9904-6F3D4A8F08BD}" type="presParOf" srcId="{2406B348-CC73-44F9-B1D1-7A344B718183}" destId="{91A8276E-DCE7-4041-B313-751E19EEC35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F97C-6A14-43D7-BEEE-B8AA394DB37B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9E701-A9DB-4DED-8956-7BFBFF85027F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ABB89-9875-4E28-870C-F89D1203D542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Ethical Considerations</a:t>
          </a:r>
        </a:p>
      </dsp:txBody>
      <dsp:txXfrm>
        <a:off x="1312541" y="619429"/>
        <a:ext cx="2148945" cy="911674"/>
      </dsp:txXfrm>
    </dsp:sp>
    <dsp:sp modelId="{B8AF36C5-5F71-4B07-9BB2-8C7324C0B941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E5137-92BA-40D7-8CE9-0EF95D1ADA4C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F7EFC-F2ED-4CF3-AF10-E25A293967D1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from IMDB</a:t>
          </a:r>
        </a:p>
      </dsp:txBody>
      <dsp:txXfrm>
        <a:off x="4942957" y="619429"/>
        <a:ext cx="2148945" cy="911674"/>
      </dsp:txXfrm>
    </dsp:sp>
    <dsp:sp modelId="{D41EB83B-B0B5-4063-B841-7F41316814BD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D68-BFDC-4E4D-9084-9330BB370F84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8A83C-67BA-41E5-BE47-ACBDA1635AC9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ETL: Extract, Transform and Load</a:t>
          </a:r>
        </a:p>
      </dsp:txBody>
      <dsp:txXfrm>
        <a:off x="8573374" y="619429"/>
        <a:ext cx="2148945" cy="911674"/>
      </dsp:txXfrm>
    </dsp:sp>
    <dsp:sp modelId="{17203E0D-D523-49F8-B313-315F7C74CA58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C7F14-D873-4EDB-B247-9C94987456D6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F396A-621D-44FC-90BB-6C40C3BFF4BC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Mongo Collection</a:t>
          </a:r>
        </a:p>
      </dsp:txBody>
      <dsp:txXfrm>
        <a:off x="1312541" y="2158301"/>
        <a:ext cx="2148945" cy="911674"/>
      </dsp:txXfrm>
    </dsp:sp>
    <dsp:sp modelId="{6CBB80E3-070A-42BC-8059-08E7C83B1BD2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736E6-929B-4D62-B65C-323125D831AC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8E121-0A91-4F8C-8185-AC364C2A5FFA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Python read Collection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&gt;Import Flask</a:t>
          </a:r>
        </a:p>
      </dsp:txBody>
      <dsp:txXfrm>
        <a:off x="4942957" y="2158301"/>
        <a:ext cx="2148945" cy="911674"/>
      </dsp:txXfrm>
    </dsp:sp>
    <dsp:sp modelId="{3334E2DF-850C-480B-AF81-BAE221F1CEA2}">
      <dsp:nvSpPr>
        <dsp:cNvPr id="0" name=""/>
        <dsp:cNvSpPr/>
      </dsp:nvSpPr>
      <dsp:spPr>
        <a:xfrm>
          <a:off x="7466341" y="2158301"/>
          <a:ext cx="911674" cy="911674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DD59B-9E9C-4178-BBE5-28A42FD5241C}">
      <dsp:nvSpPr>
        <dsp:cNvPr id="0" name=""/>
        <dsp:cNvSpPr/>
      </dsp:nvSpPr>
      <dsp:spPr>
        <a:xfrm>
          <a:off x="7657792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CAE9D-4FE8-4F98-932E-594338703855}">
      <dsp:nvSpPr>
        <dsp:cNvPr id="0" name=""/>
        <dsp:cNvSpPr/>
      </dsp:nvSpPr>
      <dsp:spPr>
        <a:xfrm>
          <a:off x="8573374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HTML Format Webpage </a:t>
          </a:r>
        </a:p>
      </dsp:txBody>
      <dsp:txXfrm>
        <a:off x="8573374" y="2158301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0C492-3301-4388-ABC5-2A329130662C}">
      <dsp:nvSpPr>
        <dsp:cNvPr id="0" name=""/>
        <dsp:cNvSpPr/>
      </dsp:nvSpPr>
      <dsp:spPr>
        <a:xfrm>
          <a:off x="0" y="2528085"/>
          <a:ext cx="11274165" cy="2320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Limited non-commercial use of IMDb data is allowed, provided the following conditions are met: </a:t>
          </a:r>
          <a:endParaRPr lang="en-US" sz="2900" kern="1200" dirty="0"/>
        </a:p>
      </dsp:txBody>
      <dsp:txXfrm>
        <a:off x="0" y="2528085"/>
        <a:ext cx="11274165" cy="1252955"/>
      </dsp:txXfrm>
    </dsp:sp>
    <dsp:sp modelId="{5F7B0A3B-6600-4B7C-A1D9-184B6E023803}">
      <dsp:nvSpPr>
        <dsp:cNvPr id="0" name=""/>
        <dsp:cNvSpPr/>
      </dsp:nvSpPr>
      <dsp:spPr>
        <a:xfrm>
          <a:off x="0" y="3668590"/>
          <a:ext cx="2283844" cy="11839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You agree to all the terms of our </a:t>
          </a:r>
          <a:r>
            <a:rPr lang="en-US" sz="900" b="0" i="0" kern="1200" dirty="0">
              <a:hlinkClick xmlns:r="http://schemas.openxmlformats.org/officeDocument/2006/relationships" r:id="rId1"/>
            </a:rPr>
            <a:t>copyright/conditions of use</a:t>
          </a:r>
          <a:r>
            <a:rPr lang="en-US" sz="900" b="0" i="0" kern="1200" dirty="0"/>
            <a:t> statement.</a:t>
          </a:r>
          <a:br>
            <a:rPr lang="en-US" sz="900" b="0" i="0" kern="1200" dirty="0"/>
          </a:br>
          <a:r>
            <a:rPr lang="en-US" sz="900" b="0" i="0" kern="1200" dirty="0"/>
            <a:t>Please also note that IMDb reserves the right to withdraw permission to use the data at any time at our discretion.</a:t>
          </a:r>
          <a:br>
            <a:rPr lang="en-US" sz="500" b="0" i="0" kern="1200" dirty="0"/>
          </a:br>
          <a:endParaRPr lang="en-US" sz="500" kern="1200" dirty="0"/>
        </a:p>
      </dsp:txBody>
      <dsp:txXfrm>
        <a:off x="0" y="3668590"/>
        <a:ext cx="2283844" cy="1183964"/>
      </dsp:txXfrm>
    </dsp:sp>
    <dsp:sp modelId="{04CAC790-20DE-49CA-9502-7B76F62DADA9}">
      <dsp:nvSpPr>
        <dsp:cNvPr id="0" name=""/>
        <dsp:cNvSpPr/>
      </dsp:nvSpPr>
      <dsp:spPr>
        <a:xfrm>
          <a:off x="2277050" y="3660992"/>
          <a:ext cx="2315973" cy="1199160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The data must be taken only from the datasets made available (see </a:t>
          </a:r>
          <a:r>
            <a:rPr lang="en-US" sz="900" b="0" i="0" kern="1200" dirty="0">
              <a:hlinkClick xmlns:r="http://schemas.openxmlformats.org/officeDocument/2006/relationships" r:id="rId2"/>
            </a:rPr>
            <a:t>IMDb Contributor Datasets</a:t>
          </a:r>
          <a:r>
            <a:rPr lang="en-US" sz="900" b="0" i="0" kern="1200" dirty="0"/>
            <a:t> . You may not use data mining, robots, screen scraping, or similar online data gathering and extraction tools on our website. If the information/data you want is not present in our datasets, it means it's not available for non-commercial usage.</a:t>
          </a:r>
          <a:endParaRPr lang="en-US" sz="500" kern="1200" dirty="0"/>
        </a:p>
      </dsp:txBody>
      <dsp:txXfrm>
        <a:off x="2277050" y="3660992"/>
        <a:ext cx="2315973" cy="1199160"/>
      </dsp:txXfrm>
    </dsp:sp>
    <dsp:sp modelId="{CAE9D60E-F535-49CD-8113-EA60B5B6874D}">
      <dsp:nvSpPr>
        <dsp:cNvPr id="0" name=""/>
        <dsp:cNvSpPr/>
      </dsp:nvSpPr>
      <dsp:spPr>
        <a:xfrm>
          <a:off x="4593023" y="3659971"/>
          <a:ext cx="2417520" cy="1201201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The data can only be used for </a:t>
          </a:r>
          <a:r>
            <a:rPr lang="en-US" sz="900" b="1" i="0" kern="1200" dirty="0"/>
            <a:t>personal </a:t>
          </a:r>
          <a:r>
            <a:rPr lang="en-US" sz="900" b="1" i="0" u="sng" kern="1200" dirty="0"/>
            <a:t>and</a:t>
          </a:r>
          <a:r>
            <a:rPr lang="en-US" sz="900" b="1" i="0" kern="1200" dirty="0"/>
            <a:t> non-commercial</a:t>
          </a:r>
          <a:r>
            <a:rPr lang="en-US" sz="900" b="0" i="0" kern="1200" dirty="0"/>
            <a:t> use and must not be altered republished resold repurposed to create any kind of online/offline database of movie information (except for </a:t>
          </a:r>
          <a:r>
            <a:rPr lang="en-US" sz="900" b="1" i="0" kern="1200" dirty="0"/>
            <a:t>individual personal</a:t>
          </a:r>
          <a:r>
            <a:rPr lang="en-US" sz="900" b="0" i="0" kern="1200" dirty="0"/>
            <a:t> use). Please refer to the copyright/license information enclosed in each file for further instructions and limitations on allowed usage.</a:t>
          </a:r>
          <a:endParaRPr lang="en-US" sz="900" kern="1200" dirty="0"/>
        </a:p>
      </dsp:txBody>
      <dsp:txXfrm>
        <a:off x="4593023" y="3659971"/>
        <a:ext cx="2417520" cy="1201201"/>
      </dsp:txXfrm>
    </dsp:sp>
    <dsp:sp modelId="{CF314E85-E39B-4B54-ABE6-1A47B3813E2D}">
      <dsp:nvSpPr>
        <dsp:cNvPr id="0" name=""/>
        <dsp:cNvSpPr/>
      </dsp:nvSpPr>
      <dsp:spPr>
        <a:xfrm>
          <a:off x="7010543" y="3669102"/>
          <a:ext cx="2115377" cy="1182940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You must acknowledge the source of the data by including the following statement:</a:t>
          </a:r>
          <a:br>
            <a:rPr lang="en-US" sz="900" b="0" i="0" kern="1200" dirty="0"/>
          </a:br>
          <a:br>
            <a:rPr lang="en-US" sz="900" b="0" i="0" kern="1200" dirty="0"/>
          </a:br>
          <a:r>
            <a:rPr lang="en-US" sz="900" b="1" i="0" kern="1200" dirty="0"/>
            <a:t>Information courtesy of</a:t>
          </a:r>
          <a:br>
            <a:rPr lang="en-US" sz="900" b="1" i="0" kern="1200" dirty="0"/>
          </a:br>
          <a:r>
            <a:rPr lang="en-US" sz="900" b="1" i="0" kern="1200" dirty="0"/>
            <a:t>IMDb</a:t>
          </a:r>
          <a:br>
            <a:rPr lang="en-US" sz="900" b="1" i="0" kern="1200" dirty="0"/>
          </a:br>
          <a:r>
            <a:rPr lang="en-US" sz="900" b="1" i="0" kern="1200" dirty="0"/>
            <a:t>(https://www.imdb.com).</a:t>
          </a:r>
          <a:br>
            <a:rPr lang="en-US" sz="900" b="1" i="0" kern="1200" dirty="0"/>
          </a:br>
          <a:r>
            <a:rPr lang="en-US" sz="900" b="1" i="0" kern="1200" dirty="0"/>
            <a:t>Used with permission.</a:t>
          </a:r>
          <a:br>
            <a:rPr lang="en-US" sz="900" b="1" i="0" kern="1200" dirty="0"/>
          </a:br>
          <a:br>
            <a:rPr lang="en-US" sz="500" b="1" i="0" kern="1200" dirty="0"/>
          </a:br>
          <a:endParaRPr lang="en-US" sz="500" kern="1200" dirty="0"/>
        </a:p>
      </dsp:txBody>
      <dsp:txXfrm>
        <a:off x="7010543" y="3669102"/>
        <a:ext cx="2115377" cy="1182940"/>
      </dsp:txXfrm>
    </dsp:sp>
    <dsp:sp modelId="{A0FF48D6-D729-427D-A875-63DDE9B76D71}">
      <dsp:nvSpPr>
        <dsp:cNvPr id="0" name=""/>
        <dsp:cNvSpPr/>
      </dsp:nvSpPr>
      <dsp:spPr>
        <a:xfrm>
          <a:off x="9125921" y="3650294"/>
          <a:ext cx="2135977" cy="122055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We reserve the right to deny any individual request for any reason.</a:t>
          </a:r>
          <a:endParaRPr lang="en-US" sz="900" kern="1200" dirty="0"/>
        </a:p>
      </dsp:txBody>
      <dsp:txXfrm>
        <a:off x="9125921" y="3650294"/>
        <a:ext cx="2135977" cy="1220557"/>
      </dsp:txXfrm>
    </dsp:sp>
    <dsp:sp modelId="{91A8276E-DCE7-4041-B313-751E19EEC35B}">
      <dsp:nvSpPr>
        <dsp:cNvPr id="0" name=""/>
        <dsp:cNvSpPr/>
      </dsp:nvSpPr>
      <dsp:spPr>
        <a:xfrm rot="10800000">
          <a:off x="0" y="25290"/>
          <a:ext cx="11274165" cy="2575159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Subsets of IMDb data are available for access to customers for personal and non-commercial use. You can hold local copies of this data, and it is subject to our terms and conditions.</a:t>
          </a:r>
          <a:endParaRPr lang="en-US" sz="2900" kern="1200" dirty="0"/>
        </a:p>
      </dsp:txBody>
      <dsp:txXfrm rot="10800000">
        <a:off x="0" y="25290"/>
        <a:ext cx="11274165" cy="167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5B74-5345-EAF8-6179-8EE82AD1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EE12D-EACC-E6F2-4E3A-209ABF5DD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CE69-5EE7-3D15-52F2-C30F0CA8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3BDA-F4B0-E3BB-2A95-3D280CD9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66FD-80E5-9FBA-880A-6C00513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D84C-7ED5-604E-F469-5BEBD89E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D662A-8E5A-E38A-8A40-F829D415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58FA-A737-40FC-11BC-40FDC28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F24C-5B2E-74D3-679C-9C529670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BF03-960D-BAAF-E2F3-89B09324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0E6CC-2DD6-3373-A4B6-6C02A886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65829-E6CC-91AE-6069-60765A93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A0E6-01D9-4D5C-D7FD-1EC8C5C3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E2C-FA64-9F58-AD06-30DFE444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0575-0F4B-5C4D-941A-D51A28E3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32F2-5A08-ABCF-DC75-1EBD556F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4687-B233-AE63-8331-7EEF1AA8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4513-ADB4-4AA7-ED3A-C1F47791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4001-8F74-B9D5-3A95-596B561C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98CE-87D9-0E35-5B11-48076CA4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EC61-45D1-3F48-3388-F85FB900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3D3B-4A4C-237A-6739-A450C27C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FB25-DEB9-AA1F-3FC2-A4F7F35C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2A77-3E97-4A8F-030A-3F168B1A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71EE-8920-2BF8-F1E6-EC26A7FA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9803-90C9-005F-77DD-3A68FC46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126D-1F50-8F55-37CE-FEF7B697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FD2A3-6836-59CE-16EF-4A9C9873C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08E-BF61-FC96-F229-F87B12EC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96E0D-95AF-260A-3AF0-46876878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264E5-4CD4-F70E-9022-79BBB11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1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C3CC-52E6-E9D1-5EA1-8FFAA24F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ADA8-5DD0-0A48-AB6D-E2EDBD63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1E38-A6DC-8748-D299-5AFCDFA1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14F7A-F9A8-D8E8-A2BC-4D1D6B621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8EE6E-0AFC-AAA8-E2A4-776CCDCEF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1DD41-87CB-4CF8-B06D-E8967C1B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EB062-C884-955E-781E-9B3D93E1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205C8-CA86-53A4-43E3-72E3BACA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23C-7C88-D24D-E2B2-2F5244B9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FEBED-EE6D-4E0A-E8D0-72E073F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A8D92-F3B2-BBD5-5523-D60CBBFB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07D0F-0AA0-D6C4-F22A-780C213E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4E55E-B2DB-C026-CA71-EFFAF30D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0CFBF-39A8-40A9-EC4B-FC8DFD1A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566AD-80FD-FEA4-3848-821851E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9AFD-9B1F-F1D6-7EC5-7556BC5F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9376-646E-99EC-4274-93570751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FCAAB-B886-3AC7-1844-A46461E4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138A-ECA6-74AD-B521-C8CC53F1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2B594-8145-6114-AC7E-8F2D2379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D836D-6C24-4FCE-C7D1-F88143B8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609D-C4F3-AAC5-CAFB-E9C76CFF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7780F-219B-780A-19C5-7734E3647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F91FA-8630-24E2-EC56-942325CF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6CBA-1232-CE7B-4E19-BB02C95E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CC5B-E9FF-5EEC-BA75-3389676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2374-E85E-6CC1-FCF9-673F3232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8EF34-C363-9885-F586-56599446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52BA-8816-AB6A-AB6D-88DA0223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3780-FB47-8870-DF30-87B20C20A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D396A-B8C7-4979-8486-52DFDC8BA65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DBC2-6B71-E91F-CF6A-71ABA4FA0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0DC9-BEB3-7450-0FFC-306EAFA93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6C71E-3B2F-46BA-B6FA-5C1FB769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sets.imdbws.com/title.principals.tsv.gz" TargetMode="External"/><Relationship Id="rId3" Type="http://schemas.openxmlformats.org/officeDocument/2006/relationships/hyperlink" Target="https://datasets.imdbws.com/name.basics.tsv.gz" TargetMode="External"/><Relationship Id="rId7" Type="http://schemas.openxmlformats.org/officeDocument/2006/relationships/hyperlink" Target="https://datasets.imdbws.com/title.episode.tsv.gz" TargetMode="External"/><Relationship Id="rId2" Type="http://schemas.openxmlformats.org/officeDocument/2006/relationships/hyperlink" Target="https://developer.imdb.com/non-commercial-datas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ets.imdbws.com/title.crew.tsv.gz" TargetMode="External"/><Relationship Id="rId5" Type="http://schemas.openxmlformats.org/officeDocument/2006/relationships/hyperlink" Target="https://datasets.imdbws.com/title.basics.tsv.gz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datasets.imdbws.com/title.akas.tsv.gz" TargetMode="External"/><Relationship Id="rId9" Type="http://schemas.openxmlformats.org/officeDocument/2006/relationships/hyperlink" Target="https://datasets.imdbws.com/title.ratings.tsv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67E11-3A0A-D810-6BD3-35DAF4454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IMDB Movie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308A-0479-8D1E-64D7-8A848FC40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186410"/>
            <a:ext cx="4662957" cy="2214386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Data Engineering Track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Created by:</a:t>
            </a:r>
          </a:p>
          <a:p>
            <a:pPr lvl="1" algn="l"/>
            <a:r>
              <a:rPr lang="en-US" sz="2400" dirty="0">
                <a:solidFill>
                  <a:srgbClr val="FFFFFF"/>
                </a:solidFill>
              </a:rPr>
              <a:t>April Johnson</a:t>
            </a:r>
          </a:p>
          <a:p>
            <a:pPr lvl="1" algn="l"/>
            <a:r>
              <a:rPr lang="en-US" sz="2400" dirty="0">
                <a:solidFill>
                  <a:srgbClr val="FFFFFF"/>
                </a:solidFill>
              </a:rPr>
              <a:t>Trevor McDonough</a:t>
            </a:r>
          </a:p>
          <a:p>
            <a:pPr lvl="1" algn="l"/>
            <a:r>
              <a:rPr lang="en-US" sz="2400" dirty="0">
                <a:solidFill>
                  <a:srgbClr val="FFFFFF"/>
                </a:solidFill>
              </a:rPr>
              <a:t>Randy </a:t>
            </a:r>
            <a:r>
              <a:rPr lang="en-US" sz="2400" dirty="0" err="1">
                <a:solidFill>
                  <a:srgbClr val="FFFFFF"/>
                </a:solidFill>
              </a:rPr>
              <a:t>Silvey</a:t>
            </a:r>
            <a:endParaRPr lang="en-US" sz="2400" dirty="0">
              <a:solidFill>
                <a:srgbClr val="FFFFFF"/>
              </a:solidFill>
            </a:endParaRPr>
          </a:p>
          <a:p>
            <a:pPr algn="l"/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18" name="Picture 17" descr="Popcorn and drink in an empty red theater">
            <a:extLst>
              <a:ext uri="{FF2B5EF4-FFF2-40B4-BE49-F238E27FC236}">
                <a16:creationId xmlns:a16="http://schemas.microsoft.com/office/drawing/2014/main" id="{F339E4D0-9200-E9BD-F758-FE320AB27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0" t="9091" r="13415"/>
          <a:stretch/>
        </p:blipFill>
        <p:spPr>
          <a:xfrm>
            <a:off x="5683391" y="448007"/>
            <a:ext cx="6036331" cy="47755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C2F52-9C9B-CC8D-66AA-E9147E8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C8B504-406D-50B1-B179-90FE09A84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164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2F5B4-0446-5466-D932-9FF7D92F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Ethical Considerations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C4257D6-29A9-9329-9FCB-088F2D3C1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258365"/>
              </p:ext>
            </p:extLst>
          </p:nvPr>
        </p:nvGraphicFramePr>
        <p:xfrm>
          <a:off x="527310" y="1638282"/>
          <a:ext cx="11274165" cy="48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40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6E45-D373-FEAB-65B4-EF7142EE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IMDB Website</a:t>
            </a:r>
            <a:br>
              <a:rPr lang="en-US" sz="4000" dirty="0"/>
            </a:br>
            <a:r>
              <a:rPr lang="en-US" sz="1600" dirty="0">
                <a:hlinkClick r:id="rId2"/>
              </a:rPr>
              <a:t>IMDb Non-Commercial Datasets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CE97-4CA5-3868-EE22-C4092B7D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name.basics.tsv.gz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title.akas.tsv.gz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– Title Constant &amp; Title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title.basics.tsv.gz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– Title Constant &amp; Genres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title.crew.tsv.gz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title.episode.tsv.gz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title.principals.tsv.gz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title.ratings.tsv.gz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– Title Constant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F9789-1B81-F49E-700F-FED6DB138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1484" y="1245677"/>
            <a:ext cx="5039712" cy="22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25272-C552-AF74-F9A7-455F87A9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ETL: Extract, Transform and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EDBD-5C11-42CE-3575-7E327D9B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Manually downloading database from IMDB</a:t>
            </a:r>
          </a:p>
          <a:p>
            <a:pPr marL="457200" indent="-457200">
              <a:buAutoNum type="arabicPeriod"/>
            </a:pPr>
            <a:r>
              <a:rPr lang="en-US" sz="2000" dirty="0"/>
              <a:t>Used Python to import </a:t>
            </a:r>
            <a:r>
              <a:rPr lang="en-US" sz="2000" dirty="0" err="1"/>
              <a:t>pymongo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Create collections of each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75488-AC36-9294-A13D-8995105B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4" r="69585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9D7F-9880-D57B-A5D9-F82D0AFD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Mongo Collection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ABF22-DE09-A224-54FA-79C68E93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Collections Transformed</a:t>
            </a:r>
          </a:p>
          <a:p>
            <a:pPr marL="457200" indent="-457200">
              <a:buAutoNum type="arabicPeriod"/>
            </a:pPr>
            <a:r>
              <a:rPr lang="en-US" sz="2000" dirty="0"/>
              <a:t>Data frames Merged with ‘inner’ join</a:t>
            </a:r>
          </a:p>
          <a:p>
            <a:pPr marL="457200" indent="-457200">
              <a:buAutoNum type="arabicPeriod"/>
            </a:pPr>
            <a:r>
              <a:rPr lang="en-US" sz="2000" dirty="0"/>
              <a:t>Load merged Data frame into Mongo DB</a:t>
            </a:r>
          </a:p>
          <a:p>
            <a:pPr marL="457200" indent="-457200">
              <a:buAutoNum type="arabicPeriod"/>
            </a:pPr>
            <a:r>
              <a:rPr lang="en-US" sz="2000" dirty="0"/>
              <a:t>Final collection “</a:t>
            </a:r>
            <a:r>
              <a:rPr lang="en-US" sz="2000" dirty="0" err="1"/>
              <a:t>all_imdb_data</a:t>
            </a:r>
            <a:r>
              <a:rPr lang="en-US" sz="2000" dirty="0"/>
              <a:t>” created from the initial 3 data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5C8D5-D529-B1D3-AC8D-803B6D89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811" y="473654"/>
            <a:ext cx="2665157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25272-C552-AF74-F9A7-455F87A9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Python read Collection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&gt;Import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EDBD-5C11-42CE-3575-7E327D9B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Final collection from MongoDB</a:t>
            </a:r>
          </a:p>
          <a:p>
            <a:pPr marL="457200" indent="-457200">
              <a:buAutoNum type="arabicPeriod"/>
            </a:pPr>
            <a:r>
              <a:rPr lang="en-US" sz="2000" dirty="0"/>
              <a:t>Only pull in US Region and Movies &gt;=2023</a:t>
            </a:r>
          </a:p>
          <a:p>
            <a:pPr marL="457200" indent="-457200">
              <a:buAutoNum type="arabicPeriod"/>
            </a:pPr>
            <a:r>
              <a:rPr lang="en-US" sz="2000" dirty="0"/>
              <a:t>Filter out TV shows &amp; Adult Section</a:t>
            </a:r>
          </a:p>
          <a:p>
            <a:pPr marL="457200" indent="-457200">
              <a:buAutoNum type="arabicPeriod"/>
            </a:pPr>
            <a:r>
              <a:rPr lang="en-US" sz="2000" dirty="0"/>
              <a:t>Flask API convert to JSON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75488-AC36-9294-A13D-8995105B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4" r="69585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2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1836F-345D-41AB-4C08-5D6C3B4A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HTML Format Webpage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CE316-915F-2972-5E83-9D3A1A07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4316"/>
            <a:ext cx="5768840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468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IMDB Movie Data</vt:lpstr>
      <vt:lpstr>Project Overview</vt:lpstr>
      <vt:lpstr>Ethical Considerations</vt:lpstr>
      <vt:lpstr>IMDB Website IMDb Non-Commercial Datasets</vt:lpstr>
      <vt:lpstr>ETL: Extract, Transform and Load</vt:lpstr>
      <vt:lpstr>Mongo Collection</vt:lpstr>
      <vt:lpstr>Python read Collection &gt;Import Flask</vt:lpstr>
      <vt:lpstr>HTML Format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rsilvey22@gmail.com</dc:creator>
  <cp:lastModifiedBy>rsilvey22@gmail.com</cp:lastModifiedBy>
  <cp:revision>1</cp:revision>
  <dcterms:created xsi:type="dcterms:W3CDTF">2024-06-24T22:33:56Z</dcterms:created>
  <dcterms:modified xsi:type="dcterms:W3CDTF">2024-06-25T00:02:29Z</dcterms:modified>
</cp:coreProperties>
</file>