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6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1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0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11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84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25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0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6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3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0856-0C47-4AB1-8C40-D99AC8675B3E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685E-02EC-4961-A89E-C0A689536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2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Programming flow</a:t>
            </a:r>
          </a:p>
          <a:p>
            <a:pPr lvl="1"/>
            <a:r>
              <a:rPr lang="en-US" altLang="zh-TW" dirty="0" smtClean="0"/>
              <a:t>required packages</a:t>
            </a:r>
          </a:p>
          <a:p>
            <a:pPr lvl="1"/>
            <a:r>
              <a:rPr lang="en-US" altLang="zh-TW" dirty="0" smtClean="0"/>
              <a:t>download and read dataset</a:t>
            </a:r>
          </a:p>
          <a:p>
            <a:pPr lvl="1"/>
            <a:r>
              <a:rPr lang="en-US" altLang="zh-TW" smtClean="0"/>
              <a:t>data </a:t>
            </a:r>
            <a:r>
              <a:rPr lang="en-US" altLang="zh-TW" smtClean="0"/>
              <a:t>preprocessing</a:t>
            </a:r>
          </a:p>
          <a:p>
            <a:pPr lvl="2"/>
            <a:r>
              <a:rPr lang="en-US" altLang="zh-TW" smtClean="0"/>
              <a:t>tm_map</a:t>
            </a:r>
            <a:r>
              <a:rPr lang="en-US" altLang="zh-TW" dirty="0" smtClean="0"/>
              <a:t>() usage</a:t>
            </a:r>
          </a:p>
          <a:p>
            <a:pPr lvl="2"/>
            <a:r>
              <a:rPr lang="en-US" altLang="zh-TW" dirty="0" smtClean="0"/>
              <a:t>remove </a:t>
            </a:r>
            <a:r>
              <a:rPr lang="en-US" altLang="zh-TW" dirty="0" err="1" smtClean="0"/>
              <a:t>stopwords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do word stemming</a:t>
            </a:r>
          </a:p>
          <a:p>
            <a:pPr lvl="2"/>
            <a:r>
              <a:rPr lang="en-US" altLang="zh-TW" dirty="0" smtClean="0"/>
              <a:t>trim whitespace</a:t>
            </a:r>
          </a:p>
          <a:p>
            <a:pPr lvl="1"/>
            <a:r>
              <a:rPr lang="en-US" altLang="zh-TW" dirty="0" smtClean="0"/>
              <a:t>create document-term matrix</a:t>
            </a:r>
          </a:p>
          <a:p>
            <a:pPr lvl="1"/>
            <a:r>
              <a:rPr lang="en-US" altLang="zh-TW" dirty="0" smtClean="0"/>
              <a:t>execute clustering algorithm</a:t>
            </a:r>
          </a:p>
          <a:p>
            <a:pPr lvl="1"/>
            <a:r>
              <a:rPr lang="en-US" altLang="zh-TW" dirty="0" smtClean="0"/>
              <a:t>visualize clusters</a:t>
            </a:r>
          </a:p>
        </p:txBody>
      </p:sp>
    </p:spTree>
    <p:extLst>
      <p:ext uri="{BB962C8B-B14F-4D97-AF65-F5344CB8AC3E}">
        <p14:creationId xmlns:p14="http://schemas.microsoft.com/office/powerpoint/2010/main" val="421965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28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CrashedBboy</dc:creator>
  <cp:lastModifiedBy>CrashedBboy</cp:lastModifiedBy>
  <cp:revision>3</cp:revision>
  <dcterms:created xsi:type="dcterms:W3CDTF">2020-11-22T12:43:36Z</dcterms:created>
  <dcterms:modified xsi:type="dcterms:W3CDTF">2020-11-22T16:52:44Z</dcterms:modified>
</cp:coreProperties>
</file>