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9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2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2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82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0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04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6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376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7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6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85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81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17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3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49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C7FBB2-2442-4E57-9803-4F61ACBACFBC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789B3B-10B4-4013-A565-6350C1E0A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297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CE55F1D3-9DD3-76E1-8926-136A1F742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3" y="216816"/>
            <a:ext cx="5607747" cy="598602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37FE53-3AA7-3397-8417-586C3B374BD2}"/>
              </a:ext>
            </a:extLst>
          </p:cNvPr>
          <p:cNvSpPr txBox="1"/>
          <p:nvPr/>
        </p:nvSpPr>
        <p:spPr>
          <a:xfrm>
            <a:off x="6340072" y="4879398"/>
            <a:ext cx="5607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Arthur Braga Martin </a:t>
            </a:r>
          </a:p>
          <a:p>
            <a:r>
              <a:rPr lang="pt-BR" sz="40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Thauan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40146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CE55F1D3-9DD3-76E1-8926-136A1F742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3" y="216816"/>
            <a:ext cx="5607747" cy="598602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37FE53-3AA7-3397-8417-586C3B374BD2}"/>
              </a:ext>
            </a:extLst>
          </p:cNvPr>
          <p:cNvSpPr txBox="1"/>
          <p:nvPr/>
        </p:nvSpPr>
        <p:spPr>
          <a:xfrm>
            <a:off x="6340070" y="654870"/>
            <a:ext cx="5607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>
                    <a:lumMod val="10000"/>
                  </a:schemeClr>
                </a:solidFill>
                <a:latin typeface="Arial Black" panose="020B0A04020102020204" pitchFamily="34" charset="0"/>
              </a:rPr>
              <a:t>Uma ferramenta para direcionar totalmente o foco do profissional da saúde mental.</a:t>
            </a:r>
          </a:p>
          <a:p>
            <a:endParaRPr lang="pt-BR" sz="2000" dirty="0">
              <a:solidFill>
                <a:schemeClr val="bg1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10000"/>
                  </a:schemeClr>
                </a:solidFill>
                <a:latin typeface="Arial Black" panose="020B0A04020102020204" pitchFamily="34" charset="0"/>
              </a:rPr>
              <a:t>Fácil navegação;</a:t>
            </a:r>
          </a:p>
          <a:p>
            <a:endParaRPr lang="pt-BR" sz="2000" dirty="0">
              <a:solidFill>
                <a:schemeClr val="bg1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10000"/>
                  </a:schemeClr>
                </a:solidFill>
                <a:latin typeface="Arial Black" panose="020B0A04020102020204" pitchFamily="34" charset="0"/>
              </a:rPr>
              <a:t>Agende, altere ou cancele consultas de maneira intuitiva;</a:t>
            </a:r>
          </a:p>
          <a:p>
            <a:endParaRPr lang="pt-BR" sz="2000" dirty="0">
              <a:solidFill>
                <a:schemeClr val="bg1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10000"/>
                  </a:schemeClr>
                </a:solidFill>
                <a:latin typeface="Arial Black" panose="020B0A04020102020204" pitchFamily="34" charset="0"/>
              </a:rPr>
              <a:t>Guarde perfis com notas de seus pacientes com total segurança e dupla camada de proteção;</a:t>
            </a:r>
          </a:p>
          <a:p>
            <a:endParaRPr lang="pt-BR" sz="2000" dirty="0">
              <a:solidFill>
                <a:schemeClr val="bg1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10000"/>
                  </a:schemeClr>
                </a:solidFill>
                <a:latin typeface="Arial Black" panose="020B0A04020102020204" pitchFamily="34" charset="0"/>
              </a:rPr>
              <a:t>Com os perfis, mantenha a confidencialidade e trabalhe com dados mais seguros na anamnese de seus pacientes;</a:t>
            </a:r>
          </a:p>
        </p:txBody>
      </p:sp>
    </p:spTree>
    <p:extLst>
      <p:ext uri="{BB962C8B-B14F-4D97-AF65-F5344CB8AC3E}">
        <p14:creationId xmlns:p14="http://schemas.microsoft.com/office/powerpoint/2010/main" val="24729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CE55F1D3-9DD3-76E1-8926-136A1F742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3" y="216816"/>
            <a:ext cx="5607747" cy="598602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37FE53-3AA7-3397-8417-586C3B374BD2}"/>
              </a:ext>
            </a:extLst>
          </p:cNvPr>
          <p:cNvSpPr txBox="1"/>
          <p:nvPr/>
        </p:nvSpPr>
        <p:spPr>
          <a:xfrm>
            <a:off x="6438546" y="2105561"/>
            <a:ext cx="5607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seguir apresentaremos um fluxo de trabalho padrão.</a:t>
            </a:r>
          </a:p>
        </p:txBody>
      </p:sp>
    </p:spTree>
    <p:extLst>
      <p:ext uri="{BB962C8B-B14F-4D97-AF65-F5344CB8AC3E}">
        <p14:creationId xmlns:p14="http://schemas.microsoft.com/office/powerpoint/2010/main" val="329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CE55F1D3-9DD3-76E1-8926-136A1F742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3" y="216816"/>
            <a:ext cx="5607747" cy="598602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37FE53-3AA7-3397-8417-586C3B374BD2}"/>
              </a:ext>
            </a:extLst>
          </p:cNvPr>
          <p:cNvSpPr txBox="1"/>
          <p:nvPr/>
        </p:nvSpPr>
        <p:spPr>
          <a:xfrm>
            <a:off x="6340072" y="4879398"/>
            <a:ext cx="5607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Arthur Braga Martin </a:t>
            </a:r>
          </a:p>
          <a:p>
            <a:r>
              <a:rPr lang="pt-BR" sz="40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Thauan Soares da Silva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D60F69-5EA7-31B8-1C65-43A4C80BBD0A}"/>
              </a:ext>
            </a:extLst>
          </p:cNvPr>
          <p:cNvSpPr txBox="1"/>
          <p:nvPr/>
        </p:nvSpPr>
        <p:spPr>
          <a:xfrm>
            <a:off x="6096000" y="1837386"/>
            <a:ext cx="5607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>
                    <a:lumMod val="10000"/>
                  </a:schemeClr>
                </a:solidFill>
              </a:rPr>
              <a:t>Agradecemos sua atenção!</a:t>
            </a:r>
          </a:p>
          <a:p>
            <a:pPr algn="ctr"/>
            <a:r>
              <a:rPr lang="pt-BR" sz="4000" b="1" dirty="0">
                <a:solidFill>
                  <a:schemeClr val="bg1">
                    <a:lumMod val="10000"/>
                  </a:schemeClr>
                </a:solidFill>
              </a:rPr>
              <a:t>Boas Férias!!!</a:t>
            </a:r>
          </a:p>
        </p:txBody>
      </p:sp>
    </p:spTree>
    <p:extLst>
      <p:ext uri="{BB962C8B-B14F-4D97-AF65-F5344CB8AC3E}">
        <p14:creationId xmlns:p14="http://schemas.microsoft.com/office/powerpoint/2010/main" val="40328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Personalizada 4">
      <a:dk1>
        <a:srgbClr val="9DE4FF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328</TotalTime>
  <Words>91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Bauhaus 93</vt:lpstr>
      <vt:lpstr>Century Gothic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Thauan Soares da Silva</dc:creator>
  <cp:lastModifiedBy>Thauan Soares da Silva</cp:lastModifiedBy>
  <cp:revision>3</cp:revision>
  <dcterms:created xsi:type="dcterms:W3CDTF">2024-06-06T21:35:29Z</dcterms:created>
  <dcterms:modified xsi:type="dcterms:W3CDTF">2024-06-08T16:07:11Z</dcterms:modified>
</cp:coreProperties>
</file>