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79269AF7-DF45-40D0-A230-8CDEC33C1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Tableau Visualization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BC3EFC-F81F-870F-CE8D-AE574E263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By: Christopher Ashey</a:t>
            </a: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D0CBBC26-A906-3240-497C-25BB3606E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79D7675-B9A4-B75E-46F0-BA60FF444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2" y="1217430"/>
            <a:ext cx="3734014" cy="21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5 Stores">
            <a:extLst>
              <a:ext uri="{FF2B5EF4-FFF2-40B4-BE49-F238E27FC236}">
                <a16:creationId xmlns:a16="http://schemas.microsoft.com/office/drawing/2014/main" id="{9CC68FE0-37D2-48BC-BFE6-D0F3A9522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g Pay">
            <a:extLst>
              <a:ext uri="{FF2B5EF4-FFF2-40B4-BE49-F238E27FC236}">
                <a16:creationId xmlns:a16="http://schemas.microsoft.com/office/drawing/2014/main" id="{98212EDE-5317-4659-837A-39FA5B6C5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38187"/>
            <a:ext cx="9172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Tableau Visualization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Visualization</dc:title>
  <dc:creator>Chris</dc:creator>
  <cp:lastModifiedBy>Chris Ashey</cp:lastModifiedBy>
  <cp:revision>1</cp:revision>
  <dcterms:created xsi:type="dcterms:W3CDTF">2023-01-02T22:16:20Z</dcterms:created>
  <dcterms:modified xsi:type="dcterms:W3CDTF">2023-01-02T22:24:28Z</dcterms:modified>
</cp:coreProperties>
</file>