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5091"/>
  </p:normalViewPr>
  <p:slideViewPr>
    <p:cSldViewPr snapToGrid="0">
      <p:cViewPr varScale="1">
        <p:scale>
          <a:sx n="94" d="100"/>
          <a:sy n="94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A85-133D-B139-8987-C65AC814B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D1FC-21BA-6DE3-4137-4C9E8668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7044-BA1A-5C1F-0DB1-225DE08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1B15-604D-D505-D75D-3C7FC447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E612-91E8-ED3C-9AE0-595DA3EE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2675-757F-9450-43BA-4380D600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0105B-4EA4-019D-D2B9-A8A62498B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A3AB-0EE4-97FD-6D9A-FC467BC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70A6-332F-FF20-052A-0870E18D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7013-A79E-8813-454B-F2FBD1D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18E7D-ABB2-7BE2-7F98-1A3097A1E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3553-CA90-F438-7524-288770F3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E0C1-FF07-56B0-1BC1-B17EE8C5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8208-7B3A-728D-9EC0-4D31861D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F776-87B7-7E2E-3254-5315E4F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3D3F-A20B-7BD3-7637-7A9209A2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9B77-6CDA-8CFE-3BA0-339A215C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8CC5-4ADA-1186-6FC6-52AA8B5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07ED-B648-9304-B261-D2F2C939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AF9D-74B7-3ED9-101F-46B8B5FD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59DD-DEC0-CD3E-A8BC-F8896E14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0570-091F-B5D2-3D06-FEA7AE19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8860-A0F7-8D30-22C3-30F7717D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136C-54F3-56FC-2079-4F4993E5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231C-2113-C4BA-FD71-AC823D19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CF2C-743D-0366-2F4A-E46676BD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2C7E-B24E-ED5E-D2ED-53F47255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6C01-A1BA-D4D3-9AC9-616A2AAF6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FAE35-6906-B520-9585-92D0504B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5A6C-79BE-FF0B-5093-BC0DFB2F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6A48D-3E68-5089-8D12-304C9EE2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831-000D-A290-46CD-8AA4718A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DB9F-B61A-C11B-D426-CB4A1F9A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D538-F85E-321F-B13D-EC30D14B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F6E3-9D5A-4DB3-E1EC-93777DEC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74458-5274-40B4-6AB3-C5205C5F5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7697-B6F2-9D7F-65B2-5168F174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B7056-E4EF-EAD1-4D2A-9B3C26F0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79351-9E28-0462-B3ED-F9DF49C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7C35-C872-8EDC-31AE-F79DE193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9DEDE-D1BD-2F51-4985-05CB1C6A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7403D-E259-447E-CCE7-6D020BB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A1EFB-9F56-477F-5895-D97732FF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A1114-5567-B17A-D665-9E304E4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E19D-6F70-5208-F31A-35AD6CE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C352-A5D0-6581-7116-31E81DB4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20E-FF80-48F2-04E4-23085595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33B2-8A22-FEF0-F118-E7E2429D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A95B3-34C9-9FD7-376A-B27ECAF3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ABC7-0435-0B3A-2D41-33B5ACF7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17FF-2C21-7102-E7F7-7415EE8E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A981D-2AB0-FBB1-F2CD-EAE306E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7D60-E2CD-ADEA-45E6-84F49326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9F46A-668B-0823-1795-5509D1D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811C0-FD32-2EBB-4911-9013C2D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8F10-59FD-87B8-37F9-97041E80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09A4-0965-B926-E06C-645B226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BB59-E712-E123-CF86-49CCE624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E0C83-8F26-BFF4-6243-AE105026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C7B7-ADA6-7C04-BBFC-A5E94F0F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8346-998F-FD8E-2BFC-14F6711DC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9C4C-2588-E949-9236-D180C138B8F2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13CC-87C9-CF90-9851-6FA6B083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A539-2B2D-D15E-7753-C8DB501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D64-434E-A040-BECA-2F934B75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rra/FGAN-Build-a-th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E8A9-D0E9-9EEF-C295-48D45ECBC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</a:t>
            </a:r>
            <a:br>
              <a:rPr lang="en-US" dirty="0"/>
            </a:br>
            <a:r>
              <a:rPr lang="en-US" dirty="0"/>
              <a:t>(interns)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82747-4758-0E70-713A-05AB822B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116"/>
            <a:ext cx="9144000" cy="1655762"/>
          </a:xfrm>
        </p:spPr>
        <p:txBody>
          <a:bodyPr/>
          <a:lstStyle/>
          <a:p>
            <a:r>
              <a:rPr lang="en-US" dirty="0"/>
              <a:t>Vishnu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42A10-3668-FDEE-5CDF-258BEBF5931B}"/>
              </a:ext>
            </a:extLst>
          </p:cNvPr>
          <p:cNvSpPr txBox="1"/>
          <p:nvPr/>
        </p:nvSpPr>
        <p:spPr>
          <a:xfrm>
            <a:off x="429905" y="5165209"/>
            <a:ext cx="610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Session-1: 1 Jun 2023</a:t>
            </a:r>
          </a:p>
          <a:p>
            <a:r>
              <a:rPr lang="en-US" dirty="0"/>
              <a:t>Session-2: 5 Jun 2023</a:t>
            </a:r>
          </a:p>
          <a:p>
            <a:r>
              <a:rPr lang="en-US" dirty="0"/>
              <a:t>Session-3: 6 Jun 2023</a:t>
            </a:r>
          </a:p>
        </p:txBody>
      </p:sp>
    </p:spTree>
    <p:extLst>
      <p:ext uri="{BB962C8B-B14F-4D97-AF65-F5344CB8AC3E}">
        <p14:creationId xmlns:p14="http://schemas.microsoft.com/office/powerpoint/2010/main" val="15405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78ED-B47E-6F91-9103-48B8371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9AD6-47C7-E46A-1F19-E74C3950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/>
              <a:t>Install any stable version of ubuntu.</a:t>
            </a:r>
          </a:p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Basic </a:t>
            </a:r>
            <a:r>
              <a:rPr lang="en-US" dirty="0" err="1"/>
              <a:t>linux</a:t>
            </a:r>
            <a:r>
              <a:rPr lang="en-US" dirty="0"/>
              <a:t> terminal commands</a:t>
            </a:r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/>
              <a:t>cd</a:t>
            </a:r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vrra</a:t>
            </a:r>
            <a:r>
              <a:rPr lang="en-US" dirty="0"/>
              <a:t>/FGAN-Build-a-</a:t>
            </a:r>
            <a:r>
              <a:rPr lang="en-US" dirty="0" err="1"/>
              <a:t>thon.git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EC5B-5FA7-BD73-C03A-2440F9C4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53" y="0"/>
            <a:ext cx="10515600" cy="1325563"/>
          </a:xfrm>
        </p:spPr>
        <p:txBody>
          <a:bodyPr/>
          <a:lstStyle/>
          <a:p>
            <a:r>
              <a:rPr lang="en-US" dirty="0"/>
              <a:t>Git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F572-E452-7BE8-39A2-FF254A1D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6" y="1119306"/>
            <a:ext cx="668911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Provides a version control repo</a:t>
            </a:r>
          </a:p>
          <a:p>
            <a:pPr lvl="1"/>
            <a:r>
              <a:rPr lang="en-US" dirty="0"/>
              <a:t>Repository, folder structure, issues, actions, discussions, project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Client – protocol - server</a:t>
            </a:r>
          </a:p>
          <a:p>
            <a:pPr lvl="1"/>
            <a:r>
              <a:rPr lang="en-US" dirty="0"/>
              <a:t>Git client [laptop]</a:t>
            </a:r>
          </a:p>
          <a:p>
            <a:pPr lvl="2"/>
            <a:r>
              <a:rPr lang="en-US" dirty="0"/>
              <a:t>Commands</a:t>
            </a:r>
          </a:p>
          <a:p>
            <a:pPr lvl="2"/>
            <a:r>
              <a:rPr lang="en-US" dirty="0"/>
              <a:t>To do the version control</a:t>
            </a:r>
          </a:p>
          <a:p>
            <a:pPr lvl="2"/>
            <a:r>
              <a:rPr lang="en-US" dirty="0"/>
              <a:t>Put the file under version control (git add)</a:t>
            </a:r>
          </a:p>
          <a:p>
            <a:pPr lvl="2"/>
            <a:r>
              <a:rPr lang="en-US" dirty="0"/>
              <a:t>Commit the file changes (git commit)</a:t>
            </a:r>
          </a:p>
          <a:p>
            <a:pPr lvl="2"/>
            <a:r>
              <a:rPr lang="en-US" dirty="0"/>
              <a:t>Push the changes to remote repo (git push)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Clone from remote repo to local laptop (git clone)</a:t>
            </a:r>
          </a:p>
          <a:p>
            <a:pPr lvl="1"/>
            <a:r>
              <a:rPr lang="en-US" dirty="0"/>
              <a:t>Git server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745663-C495-271F-CFA1-A2FAF2091E6A}"/>
              </a:ext>
            </a:extLst>
          </p:cNvPr>
          <p:cNvSpPr/>
          <p:nvPr/>
        </p:nvSpPr>
        <p:spPr>
          <a:xfrm>
            <a:off x="9321421" y="3111690"/>
            <a:ext cx="2032379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06E321-870A-5E46-1D17-C96D2854C424}"/>
              </a:ext>
            </a:extLst>
          </p:cNvPr>
          <p:cNvSpPr/>
          <p:nvPr/>
        </p:nvSpPr>
        <p:spPr>
          <a:xfrm>
            <a:off x="7363536" y="5188424"/>
            <a:ext cx="1179963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566A3A-1E57-3A81-2AFA-B74994780A3D}"/>
              </a:ext>
            </a:extLst>
          </p:cNvPr>
          <p:cNvSpPr/>
          <p:nvPr/>
        </p:nvSpPr>
        <p:spPr>
          <a:xfrm>
            <a:off x="10678804" y="5188424"/>
            <a:ext cx="1179963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4F5B3-384D-9026-AE75-3DFE5BC89272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7953518" y="3985146"/>
            <a:ext cx="2384093" cy="12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F7302-7C20-CF56-45FC-ACED35BE0BBC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0337611" y="3985146"/>
            <a:ext cx="931175" cy="120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095364-9476-0FCB-4497-2046BE7039CD}"/>
              </a:ext>
            </a:extLst>
          </p:cNvPr>
          <p:cNvSpPr txBox="1"/>
          <p:nvPr/>
        </p:nvSpPr>
        <p:spPr>
          <a:xfrm>
            <a:off x="8128237" y="4534669"/>
            <a:ext cx="15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EBB23-F9D9-AB35-C554-0726A96B56C5}"/>
              </a:ext>
            </a:extLst>
          </p:cNvPr>
          <p:cNvSpPr txBox="1"/>
          <p:nvPr/>
        </p:nvSpPr>
        <p:spPr>
          <a:xfrm>
            <a:off x="10275058" y="4540872"/>
            <a:ext cx="150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49232-5D5D-0E87-F5A5-1F39A40ED62E}"/>
              </a:ext>
            </a:extLst>
          </p:cNvPr>
          <p:cNvSpPr txBox="1"/>
          <p:nvPr/>
        </p:nvSpPr>
        <p:spPr>
          <a:xfrm>
            <a:off x="9627785" y="3225252"/>
            <a:ext cx="139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server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vrra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391B5-283D-D7CC-EEC1-553AB62C6112}"/>
              </a:ext>
            </a:extLst>
          </p:cNvPr>
          <p:cNvSpPr txBox="1"/>
          <p:nvPr/>
        </p:nvSpPr>
        <p:spPr>
          <a:xfrm>
            <a:off x="10275058" y="5470644"/>
            <a:ext cx="158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client </a:t>
            </a:r>
            <a:r>
              <a:rPr lang="en-US" dirty="0" err="1"/>
              <a:t>Vm</a:t>
            </a:r>
            <a:r>
              <a:rPr lang="en-US" dirty="0"/>
              <a:t>/ubuntu</a:t>
            </a:r>
          </a:p>
          <a:p>
            <a:r>
              <a:rPr lang="en-US" dirty="0" err="1"/>
              <a:t>Lingaraj</a:t>
            </a:r>
            <a:r>
              <a:rPr lang="en-US" dirty="0"/>
              <a:t>, Adarsh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7C7ED-DDD8-1194-2F98-E510BD3E5C2C}"/>
              </a:ext>
            </a:extLst>
          </p:cNvPr>
          <p:cNvSpPr txBox="1"/>
          <p:nvPr/>
        </p:nvSpPr>
        <p:spPr>
          <a:xfrm>
            <a:off x="7285061" y="5666262"/>
            <a:ext cx="158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client </a:t>
            </a:r>
            <a:r>
              <a:rPr lang="en-US" dirty="0" err="1"/>
              <a:t>Vm</a:t>
            </a:r>
            <a:r>
              <a:rPr lang="en-US" dirty="0"/>
              <a:t>/ubuntu</a:t>
            </a:r>
          </a:p>
          <a:p>
            <a:r>
              <a:rPr lang="en-US" dirty="0"/>
              <a:t>Vishnu</a:t>
            </a:r>
          </a:p>
        </p:txBody>
      </p:sp>
    </p:spTree>
    <p:extLst>
      <p:ext uri="{BB962C8B-B14F-4D97-AF65-F5344CB8AC3E}">
        <p14:creationId xmlns:p14="http://schemas.microsoft.com/office/powerpoint/2010/main" val="1578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3D9-37A6-4B5E-AE6D-733A3C2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r>
              <a:rPr lang="en-US" dirty="0"/>
              <a:t> is lagging 2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26B9-0A2A-FDE7-CCFA-44D1EBD8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Reboot the machine</a:t>
            </a:r>
          </a:p>
          <a:p>
            <a:r>
              <a:rPr lang="en-US" dirty="0"/>
              <a:t>Make sure you close all unnecessary applications.</a:t>
            </a:r>
          </a:p>
          <a:p>
            <a:r>
              <a:rPr lang="en-US" dirty="0"/>
              <a:t>Only </a:t>
            </a:r>
            <a:r>
              <a:rPr lang="en-US" dirty="0" err="1"/>
              <a:t>virtualbox</a:t>
            </a:r>
            <a:r>
              <a:rPr lang="en-US" dirty="0"/>
              <a:t> and 1 browser tab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7B23-4104-8843-B986-3402F767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768"/>
            <a:ext cx="10515600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BF754-F72B-B0E8-1691-A57F3EA15F49}"/>
              </a:ext>
            </a:extLst>
          </p:cNvPr>
          <p:cNvSpPr txBox="1"/>
          <p:nvPr/>
        </p:nvSpPr>
        <p:spPr>
          <a:xfrm>
            <a:off x="375315" y="2231796"/>
            <a:ext cx="245659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DB Client</a:t>
            </a:r>
          </a:p>
          <a:p>
            <a:endParaRPr lang="en-US" dirty="0"/>
          </a:p>
          <a:p>
            <a:r>
              <a:rPr lang="en-US" dirty="0"/>
              <a:t>(e.g. neo4j client, python library which implements the 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9ADE1-2960-93C5-2B51-542C68DED934}"/>
              </a:ext>
            </a:extLst>
          </p:cNvPr>
          <p:cNvSpPr txBox="1"/>
          <p:nvPr/>
        </p:nvSpPr>
        <p:spPr>
          <a:xfrm>
            <a:off x="6826156" y="2347415"/>
            <a:ext cx="186974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DB Server</a:t>
            </a:r>
          </a:p>
          <a:p>
            <a:endParaRPr lang="en-US" dirty="0"/>
          </a:p>
          <a:p>
            <a:r>
              <a:rPr lang="en-US" dirty="0"/>
              <a:t>(e.g. neo4j aura server)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26A61F-DD01-E8FD-7355-19C1336F3F9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31908" y="2947580"/>
            <a:ext cx="3994248" cy="2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A3587C-D39F-44A6-C160-B85A98D00DA0}"/>
              </a:ext>
            </a:extLst>
          </p:cNvPr>
          <p:cNvSpPr txBox="1"/>
          <p:nvPr/>
        </p:nvSpPr>
        <p:spPr>
          <a:xfrm>
            <a:off x="3357349" y="2809080"/>
            <a:ext cx="27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based protocol</a:t>
            </a:r>
          </a:p>
          <a:p>
            <a:r>
              <a:rPr lang="en-US" dirty="0"/>
              <a:t>(neo4j)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46399-B8DF-6510-70B8-22ADDF9A44F3}"/>
              </a:ext>
            </a:extLst>
          </p:cNvPr>
          <p:cNvSpPr txBox="1"/>
          <p:nvPr/>
        </p:nvSpPr>
        <p:spPr>
          <a:xfrm>
            <a:off x="6826155" y="4627552"/>
            <a:ext cx="186974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DB Admin management</a:t>
            </a:r>
          </a:p>
          <a:p>
            <a:endParaRPr lang="en-US" dirty="0"/>
          </a:p>
          <a:p>
            <a:r>
              <a:rPr lang="en-US" dirty="0"/>
              <a:t>(e.g. neo4j admin)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21E1AF-8248-4097-BD24-DC4F149DFB12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7761027" y="3547744"/>
            <a:ext cx="1" cy="10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8E07E1-03C3-3D3C-F339-7CED85CFCC6A}"/>
              </a:ext>
            </a:extLst>
          </p:cNvPr>
          <p:cNvSpPr txBox="1"/>
          <p:nvPr/>
        </p:nvSpPr>
        <p:spPr>
          <a:xfrm>
            <a:off x="232012" y="4627552"/>
            <a:ext cx="18697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DB GUI</a:t>
            </a:r>
          </a:p>
          <a:p>
            <a:endParaRPr lang="en-US" dirty="0"/>
          </a:p>
          <a:p>
            <a:r>
              <a:rPr lang="en-US" dirty="0"/>
              <a:t>(e.g. neo4j 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64876A-0EC1-A84E-B80D-926836E509D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166884" y="3709124"/>
            <a:ext cx="436728" cy="91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0EDA9E7A-6A9C-4EA7-7F6B-6C2028CEFA19}"/>
              </a:ext>
            </a:extLst>
          </p:cNvPr>
          <p:cNvSpPr/>
          <p:nvPr/>
        </p:nvSpPr>
        <p:spPr>
          <a:xfrm>
            <a:off x="8516203" y="2947579"/>
            <a:ext cx="982639" cy="901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24815-DE5D-755E-1FE9-76E24DB1E682}"/>
              </a:ext>
            </a:extLst>
          </p:cNvPr>
          <p:cNvSpPr txBox="1"/>
          <p:nvPr/>
        </p:nvSpPr>
        <p:spPr>
          <a:xfrm>
            <a:off x="3164005" y="2231796"/>
            <a:ext cx="33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Query from the client </a:t>
            </a:r>
          </a:p>
          <a:p>
            <a:r>
              <a:rPr lang="en-US" dirty="0"/>
              <a:t>2. Response from the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6AA0E-E1DF-A697-AB50-DDC7B4DBA1CE}"/>
              </a:ext>
            </a:extLst>
          </p:cNvPr>
          <p:cNvSpPr txBox="1"/>
          <p:nvPr/>
        </p:nvSpPr>
        <p:spPr>
          <a:xfrm>
            <a:off x="2812576" y="4627552"/>
            <a:ext cx="18697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DB applications</a:t>
            </a:r>
          </a:p>
          <a:p>
            <a:endParaRPr lang="en-US" dirty="0"/>
          </a:p>
          <a:p>
            <a:r>
              <a:rPr lang="en-US" dirty="0"/>
              <a:t>(e.g. neo4j app)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169526-07DE-EA65-3A48-6FEB39F3DF9C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1603612" y="3709124"/>
            <a:ext cx="2143836" cy="91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8957DD-5175-EF84-0844-66EEEB74F57D}"/>
              </a:ext>
            </a:extLst>
          </p:cNvPr>
          <p:cNvSpPr txBox="1"/>
          <p:nvPr/>
        </p:nvSpPr>
        <p:spPr>
          <a:xfrm>
            <a:off x="9498842" y="2231796"/>
            <a:ext cx="2470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Option-1: use cloud server</a:t>
            </a:r>
          </a:p>
          <a:p>
            <a:r>
              <a:rPr lang="en-US" dirty="0"/>
              <a:t>Option-2: install in </a:t>
            </a:r>
            <a:r>
              <a:rPr lang="en-US" dirty="0" err="1"/>
              <a:t>Lingaraj’s</a:t>
            </a:r>
            <a:r>
              <a:rPr lang="en-US" dirty="0"/>
              <a:t> or Adarsh’s laptop.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EA2CE1BC-5E46-79F7-C568-2CE15FB5727A}"/>
              </a:ext>
            </a:extLst>
          </p:cNvPr>
          <p:cNvSpPr/>
          <p:nvPr/>
        </p:nvSpPr>
        <p:spPr>
          <a:xfrm>
            <a:off x="7761027" y="914400"/>
            <a:ext cx="2652215" cy="614149"/>
          </a:xfrm>
          <a:prstGeom prst="wedgeRoundRectCallout">
            <a:avLst>
              <a:gd name="adj1" fmla="val -24742"/>
              <a:gd name="adj2" fmla="val 18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Creating free neo4j console account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D62288DF-80B0-9335-8A71-C93E7E0DC681}"/>
              </a:ext>
            </a:extLst>
          </p:cNvPr>
          <p:cNvSpPr/>
          <p:nvPr/>
        </p:nvSpPr>
        <p:spPr>
          <a:xfrm>
            <a:off x="3176515" y="3547744"/>
            <a:ext cx="2652215" cy="810324"/>
          </a:xfrm>
          <a:prstGeom prst="wedgeRoundRectCallout">
            <a:avLst>
              <a:gd name="adj1" fmla="val -24227"/>
              <a:gd name="adj2" fmla="val 89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The notebook contains a sample integrated DB app</a:t>
            </a:r>
          </a:p>
        </p:txBody>
      </p:sp>
    </p:spTree>
    <p:extLst>
      <p:ext uri="{BB962C8B-B14F-4D97-AF65-F5344CB8AC3E}">
        <p14:creationId xmlns:p14="http://schemas.microsoft.com/office/powerpoint/2010/main" val="369530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A68B-2918-03F4-F0CF-5FBF2C45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81F3-2D9D-5B2D-55DC-AAD33C2B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&lt;your folder&gt;/FGAN-Build-a-thon/Notebooks2022</a:t>
            </a:r>
          </a:p>
          <a:p>
            <a:r>
              <a:rPr lang="en-US" dirty="0"/>
              <a:t>build_a_thon_graph_v1.ipynb</a:t>
            </a:r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extension</a:t>
            </a:r>
          </a:p>
          <a:p>
            <a:r>
              <a:rPr lang="en-US" dirty="0"/>
              <a:t>Create virtual environment</a:t>
            </a:r>
          </a:p>
          <a:p>
            <a:r>
              <a:rPr lang="en-US" dirty="0"/>
              <a:t>Install </a:t>
            </a:r>
            <a:r>
              <a:rPr lang="en-US" dirty="0" err="1"/>
              <a:t>ipykernel</a:t>
            </a:r>
            <a:r>
              <a:rPr lang="en-US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7CFA-F57D-10F0-3273-EFE152C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8935-962A-0334-164F-E0FD3C64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Git clone the sample app (</a:t>
            </a:r>
            <a:r>
              <a:rPr lang="en-US" dirty="0">
                <a:hlinkClick r:id="rId2"/>
              </a:rPr>
              <a:t>https://github.com/vrra/FGAN-Build-a-thon.git</a:t>
            </a:r>
            <a:r>
              <a:rPr lang="en-US" dirty="0"/>
              <a:t>) </a:t>
            </a:r>
          </a:p>
          <a:p>
            <a:pPr marL="514350" indent="-514350">
              <a:buAutoNum type="arabicPeriod"/>
            </a:pPr>
            <a:r>
              <a:rPr lang="en-US" dirty="0"/>
              <a:t>Open this in VSC.</a:t>
            </a:r>
          </a:p>
          <a:p>
            <a:pPr marL="514350" indent="-514350">
              <a:buAutoNum type="arabicPeriod"/>
            </a:pPr>
            <a:r>
              <a:rPr lang="en-US" dirty="0"/>
              <a:t>Do the prerequisites mentioned in the notebook.</a:t>
            </a:r>
          </a:p>
          <a:p>
            <a:pPr marL="514350" indent="-514350">
              <a:buAutoNum type="arabicPeriod"/>
            </a:pPr>
            <a:r>
              <a:rPr lang="en-US" dirty="0"/>
              <a:t>Install Python with </a:t>
            </a:r>
            <a:r>
              <a:rPr lang="en-US" dirty="0" err="1"/>
              <a:t>conda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D9AD-DC06-0695-283B-7B919A82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3" y="-112546"/>
            <a:ext cx="10515600" cy="793584"/>
          </a:xfrm>
        </p:spPr>
        <p:txBody>
          <a:bodyPr/>
          <a:lstStyle/>
          <a:p>
            <a:r>
              <a:rPr lang="en-US" dirty="0"/>
              <a:t>Basic neo4j query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8DA-8FA5-AFB6-6118-4B775983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1" y="1261742"/>
            <a:ext cx="11244618" cy="4825835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match (n) return (n)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This returns all nodes in the DB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match (n) where (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n.name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= ”</a:t>
            </a:r>
            <a:r>
              <a:rPr lang="en-I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Lingaraj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 return (n)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This returns all nodes with the name “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Lingaraj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 (n1)-[r1]-(n2) return n1,r1,n2</a:t>
            </a:r>
          </a:p>
          <a:p>
            <a:pPr lvl="1"/>
            <a:r>
              <a:rPr lang="en-IN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returns all tuples (nodes and a relationship) between them.</a:t>
            </a:r>
          </a:p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match (n1)-[r1]-(n2) where (r1.name) contains ”Adarsh" return n1,r1,n2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This returns all tuples where the relationship name has a certain string in it. E.g. “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xxxxAdarshyyyy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match (n1)-[r1]-(n2) where (r1.usecase) contains "Shruti" return n1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This returns all nodes where it has relationship with another node.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match (n1)-[r1]-(n2) where (n1.name) contains ”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Lingaraj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 and (n2.name) contains ”Adarsh" and(r1.usecase) contains ”friends" return n1, n2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This returns tuples where the first node name contains “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Lingaraj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And the second node name contains “Adarsh” and the “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usecase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 property of the relationship between n1 and n2 contains “friends”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Lingaraj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Sahu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 – “best friends” – “Adarsh Anand”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D9AD-DC06-0695-283B-7B919A82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3" y="-112546"/>
            <a:ext cx="10515600" cy="793584"/>
          </a:xfrm>
        </p:spPr>
        <p:txBody>
          <a:bodyPr/>
          <a:lstStyle/>
          <a:p>
            <a:r>
              <a:rPr lang="en-US" dirty="0"/>
              <a:t>Basic neo4j query commands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778877-CF9A-4533-DC8E-5BAD9A8BA562}"/>
              </a:ext>
            </a:extLst>
          </p:cNvPr>
          <p:cNvSpPr/>
          <p:nvPr/>
        </p:nvSpPr>
        <p:spPr>
          <a:xfrm>
            <a:off x="1678675" y="2934269"/>
            <a:ext cx="1692322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8EB9B-DF42-3EE6-B59D-4C4E4E02BBC1}"/>
              </a:ext>
            </a:extLst>
          </p:cNvPr>
          <p:cNvSpPr/>
          <p:nvPr/>
        </p:nvSpPr>
        <p:spPr>
          <a:xfrm>
            <a:off x="8095397" y="2934269"/>
            <a:ext cx="1692322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95558-4434-DBE0-CFED-8F021AD4D7F1}"/>
              </a:ext>
            </a:extLst>
          </p:cNvPr>
          <p:cNvCxnSpPr>
            <a:endCxn id="7" idx="2"/>
          </p:cNvCxnSpPr>
          <p:nvPr/>
        </p:nvCxnSpPr>
        <p:spPr>
          <a:xfrm>
            <a:off x="3370997" y="36576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EA0F95-46C4-BBAE-FD74-D6830D3F07DF}"/>
              </a:ext>
            </a:extLst>
          </p:cNvPr>
          <p:cNvSpPr txBox="1"/>
          <p:nvPr/>
        </p:nvSpPr>
        <p:spPr>
          <a:xfrm>
            <a:off x="2197290" y="4380931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AD0E-ED14-2DB7-986E-6A31401A722E}"/>
              </a:ext>
            </a:extLst>
          </p:cNvPr>
          <p:cNvSpPr txBox="1"/>
          <p:nvPr/>
        </p:nvSpPr>
        <p:spPr>
          <a:xfrm>
            <a:off x="5202072" y="3657600"/>
            <a:ext cx="13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BB01D-F4B3-0C8F-2EA9-056E50A7EF4D}"/>
              </a:ext>
            </a:extLst>
          </p:cNvPr>
          <p:cNvSpPr txBox="1"/>
          <p:nvPr/>
        </p:nvSpPr>
        <p:spPr>
          <a:xfrm>
            <a:off x="8286466" y="4380931"/>
            <a:ext cx="13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  <a:p>
            <a:r>
              <a:rPr lang="en-US" dirty="0"/>
              <a:t>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630</Words>
  <Application>Microsoft Macintosh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Roboto</vt:lpstr>
      <vt:lpstr>Office Theme</vt:lpstr>
      <vt:lpstr>Notes  (interns) </vt:lpstr>
      <vt:lpstr>OS, python</vt:lpstr>
      <vt:lpstr>Git overview</vt:lpstr>
      <vt:lpstr>Virtualbox is lagging 2 much</vt:lpstr>
      <vt:lpstr>Database</vt:lpstr>
      <vt:lpstr>Visual Studio Code </vt:lpstr>
      <vt:lpstr>TBDs</vt:lpstr>
      <vt:lpstr>Basic neo4j query commands</vt:lpstr>
      <vt:lpstr>Basic neo4j query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 (interns, IITM) 1 Jun 2023</dc:title>
  <dc:creator>VR</dc:creator>
  <cp:lastModifiedBy>VR</cp:lastModifiedBy>
  <cp:revision>9</cp:revision>
  <dcterms:created xsi:type="dcterms:W3CDTF">2023-06-01T09:39:42Z</dcterms:created>
  <dcterms:modified xsi:type="dcterms:W3CDTF">2023-06-06T07:43:26Z</dcterms:modified>
</cp:coreProperties>
</file>