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Playfair Display"/>
      <p:regular r:id="rId16"/>
      <p:bold r:id="rId17"/>
      <p:italic r:id="rId18"/>
      <p:boldItalic r:id="rId19"/>
    </p:embeddedFont>
    <p:embeddedFont>
      <p:font typeface="Oswald" panose="020B0604020202020204" charset="0"/>
      <p:regular r:id="rId20"/>
      <p:bold r:id="rId21"/>
    </p:embeddedFont>
    <p:embeddedFont>
      <p:font typeface="Montserrat"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4358475" y="0"/>
            <a:ext cx="3853200" cy="5143500"/>
          </a:xfrm>
          <a:prstGeom prst="rect">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6800" b="1">
                <a:latin typeface="Playfair Display"/>
                <a:ea typeface="Playfair Display"/>
                <a:cs typeface="Playfair Display"/>
                <a:sym typeface="Playfair Display"/>
              </a:defRPr>
            </a:lvl1pPr>
            <a:lvl2pPr lvl="1" algn="ctr">
              <a:spcBef>
                <a:spcPts val="0"/>
              </a:spcBef>
              <a:buSzPct val="100000"/>
              <a:buFont typeface="Playfair Display"/>
              <a:defRPr sz="6800" b="1">
                <a:latin typeface="Playfair Display"/>
                <a:ea typeface="Playfair Display"/>
                <a:cs typeface="Playfair Display"/>
                <a:sym typeface="Playfair Display"/>
              </a:defRPr>
            </a:lvl2pPr>
            <a:lvl3pPr lvl="2" algn="ctr">
              <a:spcBef>
                <a:spcPts val="0"/>
              </a:spcBef>
              <a:buSzPct val="100000"/>
              <a:buFont typeface="Playfair Display"/>
              <a:defRPr sz="6800" b="1">
                <a:latin typeface="Playfair Display"/>
                <a:ea typeface="Playfair Display"/>
                <a:cs typeface="Playfair Display"/>
                <a:sym typeface="Playfair Display"/>
              </a:defRPr>
            </a:lvl3pPr>
            <a:lvl4pPr lvl="3" algn="ctr">
              <a:spcBef>
                <a:spcPts val="0"/>
              </a:spcBef>
              <a:buSzPct val="100000"/>
              <a:buFont typeface="Playfair Display"/>
              <a:defRPr sz="6800" b="1">
                <a:latin typeface="Playfair Display"/>
                <a:ea typeface="Playfair Display"/>
                <a:cs typeface="Playfair Display"/>
                <a:sym typeface="Playfair Display"/>
              </a:defRPr>
            </a:lvl4pPr>
            <a:lvl5pPr lvl="4" algn="ctr">
              <a:spcBef>
                <a:spcPts val="0"/>
              </a:spcBef>
              <a:buSzPct val="100000"/>
              <a:buFont typeface="Playfair Display"/>
              <a:defRPr sz="6800" b="1">
                <a:latin typeface="Playfair Display"/>
                <a:ea typeface="Playfair Display"/>
                <a:cs typeface="Playfair Display"/>
                <a:sym typeface="Playfair Display"/>
              </a:defRPr>
            </a:lvl5pPr>
            <a:lvl6pPr lvl="5" algn="ctr">
              <a:spcBef>
                <a:spcPts val="0"/>
              </a:spcBef>
              <a:buSzPct val="100000"/>
              <a:buFont typeface="Playfair Display"/>
              <a:defRPr sz="6800" b="1">
                <a:latin typeface="Playfair Display"/>
                <a:ea typeface="Playfair Display"/>
                <a:cs typeface="Playfair Display"/>
                <a:sym typeface="Playfair Display"/>
              </a:defRPr>
            </a:lvl6pPr>
            <a:lvl7pPr lvl="6" algn="ctr">
              <a:spcBef>
                <a:spcPts val="0"/>
              </a:spcBef>
              <a:buSzPct val="100000"/>
              <a:buFont typeface="Playfair Display"/>
              <a:defRPr sz="6800" b="1">
                <a:latin typeface="Playfair Display"/>
                <a:ea typeface="Playfair Display"/>
                <a:cs typeface="Playfair Display"/>
                <a:sym typeface="Playfair Display"/>
              </a:defRPr>
            </a:lvl7pPr>
            <a:lvl8pPr lvl="7" algn="ctr">
              <a:spcBef>
                <a:spcPts val="0"/>
              </a:spcBef>
              <a:buSzPct val="100000"/>
              <a:buFont typeface="Playfair Display"/>
              <a:defRPr sz="6800" b="1">
                <a:latin typeface="Playfair Display"/>
                <a:ea typeface="Playfair Display"/>
                <a:cs typeface="Playfair Display"/>
                <a:sym typeface="Playfair Display"/>
              </a:defRPr>
            </a:lvl8pPr>
            <a:lvl9pPr lvl="8" algn="ctr">
              <a:spcBef>
                <a:spcPts val="0"/>
              </a:spcBef>
              <a:buSzPct val="100000"/>
              <a:buFont typeface="Playfair Display"/>
              <a:defRPr sz="6800" b="1">
                <a:latin typeface="Playfair Display"/>
                <a:ea typeface="Playfair Display"/>
                <a:cs typeface="Playfair Display"/>
                <a:sym typeface="Playfair Display"/>
              </a:defRPr>
            </a:lvl9pPr>
          </a:lstStyle>
          <a:p>
            <a:endParaRPr/>
          </a:p>
        </p:txBody>
      </p:sp>
      <p:sp>
        <p:nvSpPr>
          <p:cNvPr id="13" name="Shape 13"/>
          <p:cNvSpPr txBox="1">
            <a:spLocks noGrp="1"/>
          </p:cNvSpPr>
          <p:nvPr>
            <p:ph type="subTitle" idx="1"/>
          </p:nvPr>
        </p:nvSpPr>
        <p:spPr>
          <a:xfrm>
            <a:off x="344250" y="3550650"/>
            <a:ext cx="4910100" cy="577800"/>
          </a:xfrm>
          <a:prstGeom prst="rect">
            <a:avLst/>
          </a:prstGeom>
          <a:solidFill>
            <a:schemeClr val="dk2"/>
          </a:solidFill>
        </p:spPr>
        <p:txBody>
          <a:bodyPr lIns="91425" tIns="91425" rIns="91425" bIns="91425" anchor="ctr" anchorCtr="0"/>
          <a:lstStyle>
            <a:lvl1pPr lvl="0">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9pPr>
          </a:lstStyle>
          <a:p>
            <a:endParaRPr/>
          </a:p>
        </p:txBody>
      </p:sp>
      <p:sp>
        <p:nvSpPr>
          <p:cNvPr id="14" name="Shape 1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999925"/>
            <a:ext cx="8520600" cy="2146200"/>
          </a:xfrm>
          <a:prstGeom prst="rect">
            <a:avLst/>
          </a:prstGeom>
        </p:spPr>
        <p:txBody>
          <a:bodyPr lIns="91425" tIns="91425" rIns="91425" bIns="91425" anchor="b" anchorCtr="0"/>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a:endParaRPr/>
          </a:p>
        </p:txBody>
      </p:sp>
      <p:sp>
        <p:nvSpPr>
          <p:cNvPr id="50" name="Shape 50"/>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4"/>
        <p:cNvGrpSpPr/>
        <p:nvPr/>
      </p:nvGrpSpPr>
      <p:grpSpPr>
        <a:xfrm>
          <a:off x="0" y="0"/>
          <a:ext cx="0" cy="0"/>
          <a:chOff x="0" y="0"/>
          <a:chExt cx="0" cy="0"/>
        </a:xfrm>
      </p:grpSpPr>
      <p:sp>
        <p:nvSpPr>
          <p:cNvPr id="55" name="Shape 55"/>
          <p:cNvSpPr/>
          <p:nvPr/>
        </p:nvSpPr>
        <p:spPr>
          <a:xfrm>
            <a:off x="0" y="0"/>
            <a:ext cx="9144000" cy="5143500"/>
          </a:xfrm>
          <a:prstGeom prst="rect">
            <a:avLst/>
          </a:prstGeom>
          <a:solidFill>
            <a:srgbClr val="2B3E5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0" y="4584925"/>
            <a:ext cx="9144000" cy="550200"/>
          </a:xfrm>
          <a:prstGeom prst="rect">
            <a:avLst/>
          </a:prstGeom>
          <a:solidFill>
            <a:srgbClr val="00A186"/>
          </a:solidFill>
          <a:ln>
            <a:noFill/>
          </a:ln>
        </p:spPr>
        <p:txBody>
          <a:bodyPr lIns="91425" tIns="45700" rIns="91425" bIns="45700" anchor="ctr" anchorCtr="0">
            <a:noAutofit/>
          </a:bodyPr>
          <a:lstStyle/>
          <a:p>
            <a:pPr lvl="0">
              <a:spcBef>
                <a:spcPts val="0"/>
              </a:spcBef>
              <a:buNone/>
            </a:pPr>
            <a:endParaRPr/>
          </a:p>
        </p:txBody>
      </p:sp>
      <p:sp>
        <p:nvSpPr>
          <p:cNvPr id="57" name="Shape 57"/>
          <p:cNvSpPr txBox="1">
            <a:spLocks noGrp="1"/>
          </p:cNvSpPr>
          <p:nvPr>
            <p:ph type="ctrTitle"/>
          </p:nvPr>
        </p:nvSpPr>
        <p:spPr>
          <a:xfrm>
            <a:off x="378900" y="414473"/>
            <a:ext cx="6883800" cy="1500899"/>
          </a:xfrm>
          <a:prstGeom prst="rect">
            <a:avLst/>
          </a:prstGeom>
          <a:noFill/>
        </p:spPr>
        <p:txBody>
          <a:bodyPr lIns="91425" tIns="91425" rIns="91425" bIns="91425" anchor="b" anchorCtr="0"/>
          <a:lstStyle>
            <a:lvl1pPr lvl="0" algn="l">
              <a:lnSpc>
                <a:spcPct val="100000"/>
              </a:lnSpc>
              <a:spcBef>
                <a:spcPts val="0"/>
              </a:spcBef>
              <a:spcAft>
                <a:spcPts val="0"/>
              </a:spcAft>
              <a:buClr>
                <a:srgbClr val="F4B400"/>
              </a:buClr>
              <a:buSzPct val="100000"/>
              <a:buNone/>
              <a:defRPr sz="4200" b="1">
                <a:solidFill>
                  <a:srgbClr val="F4B400"/>
                </a:solidFill>
                <a:latin typeface="Playfair Display"/>
                <a:ea typeface="Playfair Display"/>
                <a:cs typeface="Playfair Display"/>
                <a:sym typeface="Playfair Display"/>
              </a:defRPr>
            </a:lvl1pPr>
            <a:lvl2pPr lvl="1" algn="l">
              <a:lnSpc>
                <a:spcPct val="100000"/>
              </a:lnSpc>
              <a:spcBef>
                <a:spcPts val="0"/>
              </a:spcBef>
              <a:spcAft>
                <a:spcPts val="0"/>
              </a:spcAft>
              <a:buClr>
                <a:srgbClr val="F4B400"/>
              </a:buClr>
              <a:buSzPct val="100000"/>
              <a:buNone/>
              <a:defRPr sz="4200" b="1">
                <a:solidFill>
                  <a:srgbClr val="F4B400"/>
                </a:solidFill>
                <a:latin typeface="Playfair Display"/>
                <a:ea typeface="Playfair Display"/>
                <a:cs typeface="Playfair Display"/>
                <a:sym typeface="Playfair Display"/>
              </a:defRPr>
            </a:lvl2pPr>
            <a:lvl3pPr lvl="2" algn="l">
              <a:lnSpc>
                <a:spcPct val="100000"/>
              </a:lnSpc>
              <a:spcBef>
                <a:spcPts val="0"/>
              </a:spcBef>
              <a:spcAft>
                <a:spcPts val="0"/>
              </a:spcAft>
              <a:buClr>
                <a:srgbClr val="F4B400"/>
              </a:buClr>
              <a:buSzPct val="100000"/>
              <a:buNone/>
              <a:defRPr sz="4200" b="1">
                <a:solidFill>
                  <a:srgbClr val="F4B400"/>
                </a:solidFill>
                <a:latin typeface="Playfair Display"/>
                <a:ea typeface="Playfair Display"/>
                <a:cs typeface="Playfair Display"/>
                <a:sym typeface="Playfair Display"/>
              </a:defRPr>
            </a:lvl3pPr>
            <a:lvl4pPr lvl="3" algn="l">
              <a:lnSpc>
                <a:spcPct val="100000"/>
              </a:lnSpc>
              <a:spcBef>
                <a:spcPts val="0"/>
              </a:spcBef>
              <a:spcAft>
                <a:spcPts val="0"/>
              </a:spcAft>
              <a:buClr>
                <a:srgbClr val="F4B400"/>
              </a:buClr>
              <a:buSzPct val="100000"/>
              <a:buNone/>
              <a:defRPr sz="4200" b="1">
                <a:solidFill>
                  <a:srgbClr val="F4B400"/>
                </a:solidFill>
                <a:latin typeface="Playfair Display"/>
                <a:ea typeface="Playfair Display"/>
                <a:cs typeface="Playfair Display"/>
                <a:sym typeface="Playfair Display"/>
              </a:defRPr>
            </a:lvl4pPr>
            <a:lvl5pPr lvl="4" algn="l">
              <a:lnSpc>
                <a:spcPct val="100000"/>
              </a:lnSpc>
              <a:spcBef>
                <a:spcPts val="0"/>
              </a:spcBef>
              <a:spcAft>
                <a:spcPts val="0"/>
              </a:spcAft>
              <a:buClr>
                <a:srgbClr val="F4B400"/>
              </a:buClr>
              <a:buSzPct val="100000"/>
              <a:buNone/>
              <a:defRPr sz="4200" b="1">
                <a:solidFill>
                  <a:srgbClr val="F4B400"/>
                </a:solidFill>
                <a:latin typeface="Playfair Display"/>
                <a:ea typeface="Playfair Display"/>
                <a:cs typeface="Playfair Display"/>
                <a:sym typeface="Playfair Display"/>
              </a:defRPr>
            </a:lvl5pPr>
            <a:lvl6pPr lvl="5" algn="l">
              <a:lnSpc>
                <a:spcPct val="100000"/>
              </a:lnSpc>
              <a:spcBef>
                <a:spcPts val="0"/>
              </a:spcBef>
              <a:spcAft>
                <a:spcPts val="0"/>
              </a:spcAft>
              <a:buClr>
                <a:srgbClr val="F4B400"/>
              </a:buClr>
              <a:buSzPct val="100000"/>
              <a:buNone/>
              <a:defRPr sz="4200" b="1">
                <a:solidFill>
                  <a:srgbClr val="F4B400"/>
                </a:solidFill>
                <a:latin typeface="Playfair Display"/>
                <a:ea typeface="Playfair Display"/>
                <a:cs typeface="Playfair Display"/>
                <a:sym typeface="Playfair Display"/>
              </a:defRPr>
            </a:lvl6pPr>
            <a:lvl7pPr lvl="6" algn="l">
              <a:lnSpc>
                <a:spcPct val="100000"/>
              </a:lnSpc>
              <a:spcBef>
                <a:spcPts val="0"/>
              </a:spcBef>
              <a:spcAft>
                <a:spcPts val="0"/>
              </a:spcAft>
              <a:buClr>
                <a:srgbClr val="F4B400"/>
              </a:buClr>
              <a:buSzPct val="100000"/>
              <a:buNone/>
              <a:defRPr sz="4200" b="1">
                <a:solidFill>
                  <a:srgbClr val="F4B400"/>
                </a:solidFill>
                <a:latin typeface="Playfair Display"/>
                <a:ea typeface="Playfair Display"/>
                <a:cs typeface="Playfair Display"/>
                <a:sym typeface="Playfair Display"/>
              </a:defRPr>
            </a:lvl7pPr>
            <a:lvl8pPr lvl="7" algn="l">
              <a:lnSpc>
                <a:spcPct val="100000"/>
              </a:lnSpc>
              <a:spcBef>
                <a:spcPts val="0"/>
              </a:spcBef>
              <a:spcAft>
                <a:spcPts val="0"/>
              </a:spcAft>
              <a:buClr>
                <a:srgbClr val="F4B400"/>
              </a:buClr>
              <a:buSzPct val="100000"/>
              <a:buNone/>
              <a:defRPr sz="4200" b="1">
                <a:solidFill>
                  <a:srgbClr val="F4B400"/>
                </a:solidFill>
                <a:latin typeface="Playfair Display"/>
                <a:ea typeface="Playfair Display"/>
                <a:cs typeface="Playfair Display"/>
                <a:sym typeface="Playfair Display"/>
              </a:defRPr>
            </a:lvl8pPr>
            <a:lvl9pPr lvl="8" algn="l">
              <a:lnSpc>
                <a:spcPct val="100000"/>
              </a:lnSpc>
              <a:spcBef>
                <a:spcPts val="0"/>
              </a:spcBef>
              <a:spcAft>
                <a:spcPts val="0"/>
              </a:spcAft>
              <a:buClr>
                <a:srgbClr val="F4B400"/>
              </a:buClr>
              <a:buSzPct val="100000"/>
              <a:buNone/>
              <a:defRPr sz="4200" b="1">
                <a:solidFill>
                  <a:srgbClr val="F4B400"/>
                </a:solidFill>
                <a:latin typeface="Playfair Display"/>
                <a:ea typeface="Playfair Display"/>
                <a:cs typeface="Playfair Display"/>
                <a:sym typeface="Playfair Display"/>
              </a:defRPr>
            </a:lvl9pPr>
          </a:lstStyle>
          <a:p>
            <a:endParaRPr/>
          </a:p>
        </p:txBody>
      </p:sp>
      <p:sp>
        <p:nvSpPr>
          <p:cNvPr id="58" name="Shape 58"/>
          <p:cNvSpPr txBox="1">
            <a:spLocks noGrp="1"/>
          </p:cNvSpPr>
          <p:nvPr>
            <p:ph type="subTitle" idx="1"/>
          </p:nvPr>
        </p:nvSpPr>
        <p:spPr>
          <a:xfrm>
            <a:off x="378900" y="2056412"/>
            <a:ext cx="6883800" cy="550200"/>
          </a:xfrm>
          <a:prstGeom prst="rect">
            <a:avLst/>
          </a:prstGeom>
          <a:noFill/>
        </p:spPr>
        <p:txBody>
          <a:bodyPr lIns="91425" tIns="91425" rIns="91425" bIns="91425" anchor="t" anchorCtr="0"/>
          <a:lstStyle>
            <a:lvl1pPr lvl="0" algn="l">
              <a:lnSpc>
                <a:spcPct val="100000"/>
              </a:lnSpc>
              <a:spcBef>
                <a:spcPts val="0"/>
              </a:spcBef>
              <a:spcAft>
                <a:spcPts val="0"/>
              </a:spcAft>
              <a:buClr>
                <a:srgbClr val="FFFFFF"/>
              </a:buClr>
              <a:buSzPct val="100000"/>
              <a:buNone/>
              <a:defRPr sz="2000" b="1">
                <a:solidFill>
                  <a:srgbClr val="FFFFFF"/>
                </a:solidFill>
                <a:latin typeface="Montserrat"/>
                <a:ea typeface="Montserrat"/>
                <a:cs typeface="Montserrat"/>
                <a:sym typeface="Montserrat"/>
              </a:defRPr>
            </a:lvl1pPr>
            <a:lvl2pPr lvl="1" algn="l">
              <a:lnSpc>
                <a:spcPct val="100000"/>
              </a:lnSpc>
              <a:spcBef>
                <a:spcPts val="0"/>
              </a:spcBef>
              <a:spcAft>
                <a:spcPts val="0"/>
              </a:spcAft>
              <a:buClr>
                <a:srgbClr val="FFFFFF"/>
              </a:buClr>
              <a:buSzPct val="100000"/>
              <a:buNone/>
              <a:defRPr sz="2000" b="1">
                <a:solidFill>
                  <a:srgbClr val="FFFFFF"/>
                </a:solidFill>
                <a:latin typeface="Montserrat"/>
                <a:ea typeface="Montserrat"/>
                <a:cs typeface="Montserrat"/>
                <a:sym typeface="Montserrat"/>
              </a:defRPr>
            </a:lvl2pPr>
            <a:lvl3pPr lvl="2" algn="l">
              <a:lnSpc>
                <a:spcPct val="100000"/>
              </a:lnSpc>
              <a:spcBef>
                <a:spcPts val="0"/>
              </a:spcBef>
              <a:spcAft>
                <a:spcPts val="0"/>
              </a:spcAft>
              <a:buClr>
                <a:srgbClr val="FFFFFF"/>
              </a:buClr>
              <a:buSzPct val="100000"/>
              <a:buNone/>
              <a:defRPr sz="2000" b="1">
                <a:solidFill>
                  <a:srgbClr val="FFFFFF"/>
                </a:solidFill>
                <a:latin typeface="Montserrat"/>
                <a:ea typeface="Montserrat"/>
                <a:cs typeface="Montserrat"/>
                <a:sym typeface="Montserrat"/>
              </a:defRPr>
            </a:lvl3pPr>
            <a:lvl4pPr lvl="3" algn="l">
              <a:lnSpc>
                <a:spcPct val="100000"/>
              </a:lnSpc>
              <a:spcBef>
                <a:spcPts val="0"/>
              </a:spcBef>
              <a:spcAft>
                <a:spcPts val="0"/>
              </a:spcAft>
              <a:buClr>
                <a:srgbClr val="FFFFFF"/>
              </a:buClr>
              <a:buSzPct val="100000"/>
              <a:buNone/>
              <a:defRPr sz="2000" b="1">
                <a:solidFill>
                  <a:srgbClr val="FFFFFF"/>
                </a:solidFill>
                <a:latin typeface="Montserrat"/>
                <a:ea typeface="Montserrat"/>
                <a:cs typeface="Montserrat"/>
                <a:sym typeface="Montserrat"/>
              </a:defRPr>
            </a:lvl4pPr>
            <a:lvl5pPr lvl="4" algn="l">
              <a:lnSpc>
                <a:spcPct val="100000"/>
              </a:lnSpc>
              <a:spcBef>
                <a:spcPts val="0"/>
              </a:spcBef>
              <a:spcAft>
                <a:spcPts val="0"/>
              </a:spcAft>
              <a:buClr>
                <a:srgbClr val="FFFFFF"/>
              </a:buClr>
              <a:buSzPct val="100000"/>
              <a:buNone/>
              <a:defRPr sz="2000" b="1">
                <a:solidFill>
                  <a:srgbClr val="FFFFFF"/>
                </a:solidFill>
                <a:latin typeface="Montserrat"/>
                <a:ea typeface="Montserrat"/>
                <a:cs typeface="Montserrat"/>
                <a:sym typeface="Montserrat"/>
              </a:defRPr>
            </a:lvl5pPr>
            <a:lvl6pPr lvl="5" algn="l">
              <a:lnSpc>
                <a:spcPct val="100000"/>
              </a:lnSpc>
              <a:spcBef>
                <a:spcPts val="0"/>
              </a:spcBef>
              <a:spcAft>
                <a:spcPts val="0"/>
              </a:spcAft>
              <a:buClr>
                <a:srgbClr val="FFFFFF"/>
              </a:buClr>
              <a:buSzPct val="100000"/>
              <a:buNone/>
              <a:defRPr sz="2000" b="1">
                <a:solidFill>
                  <a:srgbClr val="FFFFFF"/>
                </a:solidFill>
                <a:latin typeface="Montserrat"/>
                <a:ea typeface="Montserrat"/>
                <a:cs typeface="Montserrat"/>
                <a:sym typeface="Montserrat"/>
              </a:defRPr>
            </a:lvl6pPr>
            <a:lvl7pPr lvl="6" algn="l">
              <a:lnSpc>
                <a:spcPct val="100000"/>
              </a:lnSpc>
              <a:spcBef>
                <a:spcPts val="0"/>
              </a:spcBef>
              <a:spcAft>
                <a:spcPts val="0"/>
              </a:spcAft>
              <a:buClr>
                <a:srgbClr val="FFFFFF"/>
              </a:buClr>
              <a:buSzPct val="100000"/>
              <a:buNone/>
              <a:defRPr sz="2000" b="1">
                <a:solidFill>
                  <a:srgbClr val="FFFFFF"/>
                </a:solidFill>
                <a:latin typeface="Montserrat"/>
                <a:ea typeface="Montserrat"/>
                <a:cs typeface="Montserrat"/>
                <a:sym typeface="Montserrat"/>
              </a:defRPr>
            </a:lvl7pPr>
            <a:lvl8pPr lvl="7" algn="l">
              <a:lnSpc>
                <a:spcPct val="100000"/>
              </a:lnSpc>
              <a:spcBef>
                <a:spcPts val="0"/>
              </a:spcBef>
              <a:spcAft>
                <a:spcPts val="0"/>
              </a:spcAft>
              <a:buClr>
                <a:srgbClr val="FFFFFF"/>
              </a:buClr>
              <a:buSzPct val="100000"/>
              <a:buNone/>
              <a:defRPr sz="2000" b="1">
                <a:solidFill>
                  <a:srgbClr val="FFFFFF"/>
                </a:solidFill>
                <a:latin typeface="Montserrat"/>
                <a:ea typeface="Montserrat"/>
                <a:cs typeface="Montserrat"/>
                <a:sym typeface="Montserrat"/>
              </a:defRPr>
            </a:lvl8pPr>
            <a:lvl9pPr lvl="8" algn="l">
              <a:lnSpc>
                <a:spcPct val="100000"/>
              </a:lnSpc>
              <a:spcBef>
                <a:spcPts val="0"/>
              </a:spcBef>
              <a:spcAft>
                <a:spcPts val="0"/>
              </a:spcAft>
              <a:buClr>
                <a:srgbClr val="FFFFFF"/>
              </a:buClr>
              <a:buSzPct val="100000"/>
              <a:buNone/>
              <a:defRPr sz="2000" b="1">
                <a:solidFill>
                  <a:srgbClr val="FFFFFF"/>
                </a:solidFill>
                <a:latin typeface="Montserrat"/>
                <a:ea typeface="Montserrat"/>
                <a:cs typeface="Montserrat"/>
                <a:sym typeface="Montserrat"/>
              </a:defRPr>
            </a:lvl9pPr>
          </a:lstStyle>
          <a:p>
            <a:endParaRPr/>
          </a:p>
        </p:txBody>
      </p:sp>
      <p:sp>
        <p:nvSpPr>
          <p:cNvPr id="59" name="Shape 59"/>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rgbClr val="FFFFFF"/>
                </a:solidFill>
              </a:rPr>
              <a:t>‹#›</a:t>
            </a:fld>
            <a:endParaRPr lang="en" sz="10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60"/>
        <p:cNvGrpSpPr/>
        <p:nvPr/>
      </p:nvGrpSpPr>
      <p:grpSpPr>
        <a:xfrm>
          <a:off x="0" y="0"/>
          <a:ext cx="0" cy="0"/>
          <a:chOff x="0" y="0"/>
          <a:chExt cx="0" cy="0"/>
        </a:xfrm>
      </p:grpSpPr>
      <p:sp>
        <p:nvSpPr>
          <p:cNvPr id="61" name="Shape 61"/>
          <p:cNvSpPr/>
          <p:nvPr/>
        </p:nvSpPr>
        <p:spPr>
          <a:xfrm>
            <a:off x="0" y="0"/>
            <a:ext cx="9144000" cy="5143500"/>
          </a:xfrm>
          <a:prstGeom prst="rect">
            <a:avLst/>
          </a:prstGeom>
          <a:solidFill>
            <a:srgbClr val="3A9C40"/>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1671893" y="0"/>
            <a:ext cx="7472100" cy="5143500"/>
          </a:xfrm>
          <a:prstGeom prst="rect">
            <a:avLst/>
          </a:prstGeom>
          <a:solidFill>
            <a:srgbClr val="274E13"/>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13787" y="2576575"/>
            <a:ext cx="1662600" cy="2566800"/>
          </a:xfrm>
          <a:prstGeom prst="rect">
            <a:avLst/>
          </a:prstGeom>
          <a:solidFill>
            <a:srgbClr val="1DC300"/>
          </a:solidFill>
          <a:ln>
            <a:noFill/>
          </a:ln>
        </p:spPr>
        <p:txBody>
          <a:bodyPr lIns="91425" tIns="91425" rIns="91425" bIns="91425" anchor="ctr" anchorCtr="0">
            <a:noAutofit/>
          </a:bodyPr>
          <a:lstStyle/>
          <a:p>
            <a:pPr lvl="0">
              <a:spcBef>
                <a:spcPts val="0"/>
              </a:spcBef>
              <a:buNone/>
            </a:pPr>
            <a:endParaRPr/>
          </a:p>
        </p:txBody>
      </p:sp>
      <p:grpSp>
        <p:nvGrpSpPr>
          <p:cNvPr id="64" name="Shape 64"/>
          <p:cNvGrpSpPr/>
          <p:nvPr/>
        </p:nvGrpSpPr>
        <p:grpSpPr>
          <a:xfrm rot="5400000">
            <a:off x="184846" y="1140437"/>
            <a:ext cx="720130" cy="183575"/>
            <a:chOff x="8336925" y="289325"/>
            <a:chExt cx="543700" cy="138600"/>
          </a:xfrm>
        </p:grpSpPr>
        <p:sp>
          <p:nvSpPr>
            <p:cNvPr id="65" name="Shape 65"/>
            <p:cNvSpPr/>
            <p:nvPr/>
          </p:nvSpPr>
          <p:spPr>
            <a:xfrm rot="5400000">
              <a:off x="8751325" y="298625"/>
              <a:ext cx="138600" cy="120000"/>
            </a:xfrm>
            <a:prstGeom prst="triangle">
              <a:avLst>
                <a:gd name="adj"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rot="5400000">
              <a:off x="8539475" y="298625"/>
              <a:ext cx="138600" cy="120000"/>
            </a:xfrm>
            <a:prstGeom prst="triangle">
              <a:avLst>
                <a:gd name="adj"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rot="5400000">
              <a:off x="8327625" y="298625"/>
              <a:ext cx="138600" cy="120000"/>
            </a:xfrm>
            <a:prstGeom prst="triangle">
              <a:avLst>
                <a:gd name="adj"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68" name="Shape 68"/>
          <p:cNvGrpSpPr/>
          <p:nvPr/>
        </p:nvGrpSpPr>
        <p:grpSpPr>
          <a:xfrm rot="5400000">
            <a:off x="485013" y="1140437"/>
            <a:ext cx="720130" cy="183575"/>
            <a:chOff x="8336925" y="289325"/>
            <a:chExt cx="543700" cy="138600"/>
          </a:xfrm>
        </p:grpSpPr>
        <p:sp>
          <p:nvSpPr>
            <p:cNvPr id="69" name="Shape 69"/>
            <p:cNvSpPr/>
            <p:nvPr/>
          </p:nvSpPr>
          <p:spPr>
            <a:xfrm rot="5400000">
              <a:off x="8751325" y="298625"/>
              <a:ext cx="138600" cy="120000"/>
            </a:xfrm>
            <a:prstGeom prst="triangle">
              <a:avLst>
                <a:gd name="adj"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rot="5400000">
              <a:off x="8539475" y="298625"/>
              <a:ext cx="138600" cy="120000"/>
            </a:xfrm>
            <a:prstGeom prst="triangle">
              <a:avLst>
                <a:gd name="adj"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rot="5400000">
              <a:off x="8327625" y="298625"/>
              <a:ext cx="138600" cy="120000"/>
            </a:xfrm>
            <a:prstGeom prst="triangle">
              <a:avLst>
                <a:gd name="adj"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72" name="Shape 72"/>
          <p:cNvGrpSpPr/>
          <p:nvPr/>
        </p:nvGrpSpPr>
        <p:grpSpPr>
          <a:xfrm rot="5400000">
            <a:off x="766820" y="1140437"/>
            <a:ext cx="720130" cy="183575"/>
            <a:chOff x="8336925" y="289325"/>
            <a:chExt cx="543700" cy="138600"/>
          </a:xfrm>
        </p:grpSpPr>
        <p:sp>
          <p:nvSpPr>
            <p:cNvPr id="73" name="Shape 73"/>
            <p:cNvSpPr/>
            <p:nvPr/>
          </p:nvSpPr>
          <p:spPr>
            <a:xfrm rot="5400000">
              <a:off x="8751325" y="298625"/>
              <a:ext cx="138600" cy="120000"/>
            </a:xfrm>
            <a:prstGeom prst="triangle">
              <a:avLst>
                <a:gd name="adj"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5400000">
              <a:off x="8539475" y="298625"/>
              <a:ext cx="138600" cy="120000"/>
            </a:xfrm>
            <a:prstGeom prst="triangle">
              <a:avLst>
                <a:gd name="adj"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5400000">
              <a:off x="8327625" y="298625"/>
              <a:ext cx="138600" cy="120000"/>
            </a:xfrm>
            <a:prstGeom prst="triangle">
              <a:avLst>
                <a:gd name="adj" fmla="val 50000"/>
              </a:avLst>
            </a:pr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ctrTitle"/>
          </p:nvPr>
        </p:nvSpPr>
        <p:spPr>
          <a:xfrm>
            <a:off x="2377475" y="617856"/>
            <a:ext cx="4962900" cy="3468300"/>
          </a:xfrm>
          <a:prstGeom prst="rect">
            <a:avLst/>
          </a:prstGeom>
          <a:noFill/>
        </p:spPr>
        <p:txBody>
          <a:bodyPr lIns="91425" tIns="91425" rIns="91425" bIns="91425" anchor="t" anchorCtr="0"/>
          <a:lstStyle>
            <a:lvl1pPr lvl="0" algn="l" rtl="0">
              <a:lnSpc>
                <a:spcPct val="100000"/>
              </a:lnSpc>
              <a:spcBef>
                <a:spcPts val="0"/>
              </a:spcBef>
              <a:spcAft>
                <a:spcPts val="0"/>
              </a:spcAft>
              <a:buClr>
                <a:srgbClr val="FFFFFF"/>
              </a:buClr>
              <a:buSzPct val="100000"/>
              <a:buNone/>
              <a:defRPr sz="4800" b="1">
                <a:solidFill>
                  <a:srgbClr val="FFFFFF"/>
                </a:solidFill>
                <a:latin typeface="Playfair Display"/>
                <a:ea typeface="Playfair Display"/>
                <a:cs typeface="Playfair Display"/>
                <a:sym typeface="Playfair Display"/>
              </a:defRPr>
            </a:lvl1pPr>
            <a:lvl2pPr lvl="1" algn="l" rtl="0">
              <a:lnSpc>
                <a:spcPct val="100000"/>
              </a:lnSpc>
              <a:spcBef>
                <a:spcPts val="0"/>
              </a:spcBef>
              <a:spcAft>
                <a:spcPts val="0"/>
              </a:spcAft>
              <a:buClr>
                <a:srgbClr val="FFFFFF"/>
              </a:buClr>
              <a:buSzPct val="100000"/>
              <a:buNone/>
              <a:defRPr sz="4800" b="1">
                <a:solidFill>
                  <a:srgbClr val="FFFFFF"/>
                </a:solidFill>
                <a:latin typeface="Playfair Display"/>
                <a:ea typeface="Playfair Display"/>
                <a:cs typeface="Playfair Display"/>
                <a:sym typeface="Playfair Display"/>
              </a:defRPr>
            </a:lvl2pPr>
            <a:lvl3pPr lvl="2" algn="l" rtl="0">
              <a:lnSpc>
                <a:spcPct val="100000"/>
              </a:lnSpc>
              <a:spcBef>
                <a:spcPts val="0"/>
              </a:spcBef>
              <a:spcAft>
                <a:spcPts val="0"/>
              </a:spcAft>
              <a:buClr>
                <a:srgbClr val="FFFFFF"/>
              </a:buClr>
              <a:buSzPct val="100000"/>
              <a:buNone/>
              <a:defRPr sz="4800" b="1">
                <a:solidFill>
                  <a:srgbClr val="FFFFFF"/>
                </a:solidFill>
                <a:latin typeface="Playfair Display"/>
                <a:ea typeface="Playfair Display"/>
                <a:cs typeface="Playfair Display"/>
                <a:sym typeface="Playfair Display"/>
              </a:defRPr>
            </a:lvl3pPr>
            <a:lvl4pPr lvl="3" algn="l" rtl="0">
              <a:lnSpc>
                <a:spcPct val="100000"/>
              </a:lnSpc>
              <a:spcBef>
                <a:spcPts val="0"/>
              </a:spcBef>
              <a:spcAft>
                <a:spcPts val="0"/>
              </a:spcAft>
              <a:buClr>
                <a:srgbClr val="FFFFFF"/>
              </a:buClr>
              <a:buSzPct val="100000"/>
              <a:buNone/>
              <a:defRPr sz="4800" b="1">
                <a:solidFill>
                  <a:srgbClr val="FFFFFF"/>
                </a:solidFill>
                <a:latin typeface="Playfair Display"/>
                <a:ea typeface="Playfair Display"/>
                <a:cs typeface="Playfair Display"/>
                <a:sym typeface="Playfair Display"/>
              </a:defRPr>
            </a:lvl4pPr>
            <a:lvl5pPr lvl="4" algn="l" rtl="0">
              <a:lnSpc>
                <a:spcPct val="100000"/>
              </a:lnSpc>
              <a:spcBef>
                <a:spcPts val="0"/>
              </a:spcBef>
              <a:spcAft>
                <a:spcPts val="0"/>
              </a:spcAft>
              <a:buClr>
                <a:srgbClr val="FFFFFF"/>
              </a:buClr>
              <a:buSzPct val="100000"/>
              <a:buNone/>
              <a:defRPr sz="4800" b="1">
                <a:solidFill>
                  <a:srgbClr val="FFFFFF"/>
                </a:solidFill>
                <a:latin typeface="Playfair Display"/>
                <a:ea typeface="Playfair Display"/>
                <a:cs typeface="Playfair Display"/>
                <a:sym typeface="Playfair Display"/>
              </a:defRPr>
            </a:lvl5pPr>
            <a:lvl6pPr lvl="5" algn="l" rtl="0">
              <a:lnSpc>
                <a:spcPct val="100000"/>
              </a:lnSpc>
              <a:spcBef>
                <a:spcPts val="0"/>
              </a:spcBef>
              <a:spcAft>
                <a:spcPts val="0"/>
              </a:spcAft>
              <a:buClr>
                <a:srgbClr val="FFFFFF"/>
              </a:buClr>
              <a:buSzPct val="100000"/>
              <a:buNone/>
              <a:defRPr sz="4800" b="1">
                <a:solidFill>
                  <a:srgbClr val="FFFFFF"/>
                </a:solidFill>
                <a:latin typeface="Playfair Display"/>
                <a:ea typeface="Playfair Display"/>
                <a:cs typeface="Playfair Display"/>
                <a:sym typeface="Playfair Display"/>
              </a:defRPr>
            </a:lvl6pPr>
            <a:lvl7pPr lvl="6" algn="l" rtl="0">
              <a:lnSpc>
                <a:spcPct val="100000"/>
              </a:lnSpc>
              <a:spcBef>
                <a:spcPts val="0"/>
              </a:spcBef>
              <a:spcAft>
                <a:spcPts val="0"/>
              </a:spcAft>
              <a:buClr>
                <a:srgbClr val="FFFFFF"/>
              </a:buClr>
              <a:buSzPct val="100000"/>
              <a:buNone/>
              <a:defRPr sz="4800" b="1">
                <a:solidFill>
                  <a:srgbClr val="FFFFFF"/>
                </a:solidFill>
                <a:latin typeface="Playfair Display"/>
                <a:ea typeface="Playfair Display"/>
                <a:cs typeface="Playfair Display"/>
                <a:sym typeface="Playfair Display"/>
              </a:defRPr>
            </a:lvl7pPr>
            <a:lvl8pPr lvl="7" algn="l" rtl="0">
              <a:lnSpc>
                <a:spcPct val="100000"/>
              </a:lnSpc>
              <a:spcBef>
                <a:spcPts val="0"/>
              </a:spcBef>
              <a:spcAft>
                <a:spcPts val="0"/>
              </a:spcAft>
              <a:buClr>
                <a:srgbClr val="FFFFFF"/>
              </a:buClr>
              <a:buSzPct val="100000"/>
              <a:buNone/>
              <a:defRPr sz="4800" b="1">
                <a:solidFill>
                  <a:srgbClr val="FFFFFF"/>
                </a:solidFill>
                <a:latin typeface="Playfair Display"/>
                <a:ea typeface="Playfair Display"/>
                <a:cs typeface="Playfair Display"/>
                <a:sym typeface="Playfair Display"/>
              </a:defRPr>
            </a:lvl8pPr>
            <a:lvl9pPr lvl="8" algn="l" rtl="0">
              <a:lnSpc>
                <a:spcPct val="100000"/>
              </a:lnSpc>
              <a:spcBef>
                <a:spcPts val="0"/>
              </a:spcBef>
              <a:spcAft>
                <a:spcPts val="0"/>
              </a:spcAft>
              <a:buClr>
                <a:srgbClr val="FFFFFF"/>
              </a:buClr>
              <a:buSzPct val="100000"/>
              <a:buNone/>
              <a:defRPr sz="4800" b="1">
                <a:solidFill>
                  <a:srgbClr val="FFFFFF"/>
                </a:solidFill>
                <a:latin typeface="Playfair Display"/>
                <a:ea typeface="Playfair Display"/>
                <a:cs typeface="Playfair Display"/>
                <a:sym typeface="Playfair Display"/>
              </a:defRPr>
            </a:lvl9pPr>
          </a:lstStyle>
          <a:p>
            <a:endParaRPr/>
          </a:p>
        </p:txBody>
      </p:sp>
      <p:sp>
        <p:nvSpPr>
          <p:cNvPr id="77" name="Shape 77"/>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 sz="1000">
                <a:solidFill>
                  <a:srgbClr val="FFFFFF"/>
                </a:solidFill>
              </a:rPr>
              <a:t>‹#›</a:t>
            </a:fld>
            <a:endParaRPr lang="en" sz="10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78"/>
        <p:cNvGrpSpPr/>
        <p:nvPr/>
      </p:nvGrpSpPr>
      <p:grpSpPr>
        <a:xfrm>
          <a:off x="0" y="0"/>
          <a:ext cx="0" cy="0"/>
          <a:chOff x="0" y="0"/>
          <a:chExt cx="0" cy="0"/>
        </a:xfrm>
      </p:grpSpPr>
      <p:sp>
        <p:nvSpPr>
          <p:cNvPr id="79" name="Shape 79"/>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rot="5400000">
            <a:off x="714197" y="47725"/>
            <a:ext cx="857400" cy="762000"/>
          </a:xfrm>
          <a:prstGeom prst="triangle">
            <a:avLst>
              <a:gd name="adj" fmla="val 50000"/>
            </a:avLst>
          </a:prstGeom>
          <a:solidFill>
            <a:srgbClr val="EAD1DC"/>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rot="-5400000" flipH="1">
            <a:off x="928671" y="-166420"/>
            <a:ext cx="428700" cy="762000"/>
          </a:xfrm>
          <a:prstGeom prst="rtTriangle">
            <a:avLst/>
          </a:prstGeom>
          <a:solidFill>
            <a:srgbClr val="EAD1DC"/>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txBox="1">
            <a:spLocks noGrp="1"/>
          </p:cNvSpPr>
          <p:nvPr>
            <p:ph type="title"/>
          </p:nvPr>
        </p:nvSpPr>
        <p:spPr>
          <a:xfrm>
            <a:off x="762025" y="1189150"/>
            <a:ext cx="7620000" cy="857400"/>
          </a:xfrm>
          <a:prstGeom prst="rect">
            <a:avLst/>
          </a:prstGeom>
          <a:noFill/>
        </p:spPr>
        <p:txBody>
          <a:bodyPr lIns="91425" tIns="91425" rIns="91425" bIns="91425" anchor="b" anchorCtr="0"/>
          <a:lstStyle>
            <a:lvl1pPr lvl="0" algn="l">
              <a:lnSpc>
                <a:spcPct val="100000"/>
              </a:lnSpc>
              <a:spcBef>
                <a:spcPts val="0"/>
              </a:spcBef>
              <a:spcAft>
                <a:spcPts val="0"/>
              </a:spcAft>
              <a:buNone/>
              <a:defRPr sz="3600" b="1">
                <a:solidFill>
                  <a:srgbClr val="212121"/>
                </a:solidFill>
              </a:defRPr>
            </a:lvl1pPr>
            <a:lvl2pPr lvl="1" algn="l">
              <a:lnSpc>
                <a:spcPct val="100000"/>
              </a:lnSpc>
              <a:spcBef>
                <a:spcPts val="0"/>
              </a:spcBef>
              <a:spcAft>
                <a:spcPts val="0"/>
              </a:spcAft>
              <a:buNone/>
              <a:defRPr sz="3600" b="1">
                <a:solidFill>
                  <a:srgbClr val="212121"/>
                </a:solidFill>
              </a:defRPr>
            </a:lvl2pPr>
            <a:lvl3pPr lvl="2" algn="l">
              <a:lnSpc>
                <a:spcPct val="100000"/>
              </a:lnSpc>
              <a:spcBef>
                <a:spcPts val="0"/>
              </a:spcBef>
              <a:spcAft>
                <a:spcPts val="0"/>
              </a:spcAft>
              <a:buNone/>
              <a:defRPr sz="3600" b="1">
                <a:solidFill>
                  <a:srgbClr val="212121"/>
                </a:solidFill>
              </a:defRPr>
            </a:lvl3pPr>
            <a:lvl4pPr lvl="3" algn="l">
              <a:lnSpc>
                <a:spcPct val="100000"/>
              </a:lnSpc>
              <a:spcBef>
                <a:spcPts val="0"/>
              </a:spcBef>
              <a:spcAft>
                <a:spcPts val="0"/>
              </a:spcAft>
              <a:buNone/>
              <a:defRPr sz="3600" b="1">
                <a:solidFill>
                  <a:srgbClr val="212121"/>
                </a:solidFill>
              </a:defRPr>
            </a:lvl4pPr>
            <a:lvl5pPr lvl="4" algn="l">
              <a:lnSpc>
                <a:spcPct val="100000"/>
              </a:lnSpc>
              <a:spcBef>
                <a:spcPts val="0"/>
              </a:spcBef>
              <a:spcAft>
                <a:spcPts val="0"/>
              </a:spcAft>
              <a:buNone/>
              <a:defRPr sz="3600" b="1">
                <a:solidFill>
                  <a:srgbClr val="212121"/>
                </a:solidFill>
              </a:defRPr>
            </a:lvl5pPr>
            <a:lvl6pPr lvl="5" algn="l">
              <a:lnSpc>
                <a:spcPct val="100000"/>
              </a:lnSpc>
              <a:spcBef>
                <a:spcPts val="0"/>
              </a:spcBef>
              <a:spcAft>
                <a:spcPts val="0"/>
              </a:spcAft>
              <a:buNone/>
              <a:defRPr sz="3600" b="1">
                <a:solidFill>
                  <a:srgbClr val="212121"/>
                </a:solidFill>
              </a:defRPr>
            </a:lvl6pPr>
            <a:lvl7pPr lvl="6" algn="l">
              <a:lnSpc>
                <a:spcPct val="100000"/>
              </a:lnSpc>
              <a:spcBef>
                <a:spcPts val="0"/>
              </a:spcBef>
              <a:spcAft>
                <a:spcPts val="0"/>
              </a:spcAft>
              <a:buNone/>
              <a:defRPr sz="3600" b="1">
                <a:solidFill>
                  <a:srgbClr val="212121"/>
                </a:solidFill>
              </a:defRPr>
            </a:lvl7pPr>
            <a:lvl8pPr lvl="7" algn="l">
              <a:lnSpc>
                <a:spcPct val="100000"/>
              </a:lnSpc>
              <a:spcBef>
                <a:spcPts val="0"/>
              </a:spcBef>
              <a:spcAft>
                <a:spcPts val="0"/>
              </a:spcAft>
              <a:buNone/>
              <a:defRPr sz="3600" b="1">
                <a:solidFill>
                  <a:srgbClr val="212121"/>
                </a:solidFill>
              </a:defRPr>
            </a:lvl8pPr>
            <a:lvl9pPr lvl="8" algn="l">
              <a:lnSpc>
                <a:spcPct val="100000"/>
              </a:lnSpc>
              <a:spcBef>
                <a:spcPts val="0"/>
              </a:spcBef>
              <a:spcAft>
                <a:spcPts val="0"/>
              </a:spcAft>
              <a:buNone/>
              <a:defRPr sz="3600" b="1">
                <a:solidFill>
                  <a:srgbClr val="212121"/>
                </a:solidFill>
              </a:defRPr>
            </a:lvl9pPr>
          </a:lstStyle>
          <a:p>
            <a:endParaRPr/>
          </a:p>
        </p:txBody>
      </p:sp>
      <p:sp>
        <p:nvSpPr>
          <p:cNvPr id="83" name="Shape 83"/>
          <p:cNvSpPr txBox="1">
            <a:spLocks noGrp="1"/>
          </p:cNvSpPr>
          <p:nvPr>
            <p:ph type="body" idx="1"/>
          </p:nvPr>
        </p:nvSpPr>
        <p:spPr>
          <a:xfrm>
            <a:off x="762025" y="2253000"/>
            <a:ext cx="7620000" cy="2334600"/>
          </a:xfrm>
          <a:prstGeom prst="rect">
            <a:avLst/>
          </a:prstGeom>
          <a:noFill/>
        </p:spPr>
        <p:txBody>
          <a:bodyPr lIns="91425" tIns="91425" rIns="91425" bIns="91425" anchor="t" anchorCtr="0"/>
          <a:lstStyle>
            <a:lvl1pPr lvl="0" algn="l">
              <a:lnSpc>
                <a:spcPct val="115000"/>
              </a:lnSpc>
              <a:spcBef>
                <a:spcPts val="0"/>
              </a:spcBef>
              <a:spcAft>
                <a:spcPts val="1600"/>
              </a:spcAft>
              <a:buClr>
                <a:srgbClr val="616161"/>
              </a:buClr>
              <a:buSzPct val="100000"/>
              <a:defRPr sz="2000">
                <a:solidFill>
                  <a:srgbClr val="616161"/>
                </a:solidFill>
              </a:defRPr>
            </a:lvl1pPr>
            <a:lvl2pPr lvl="1" algn="l">
              <a:lnSpc>
                <a:spcPct val="115000"/>
              </a:lnSpc>
              <a:spcBef>
                <a:spcPts val="0"/>
              </a:spcBef>
              <a:spcAft>
                <a:spcPts val="1600"/>
              </a:spcAft>
              <a:buClr>
                <a:srgbClr val="616161"/>
              </a:buClr>
              <a:buSzPct val="100000"/>
              <a:defRPr sz="1600">
                <a:solidFill>
                  <a:srgbClr val="616161"/>
                </a:solidFill>
              </a:defRPr>
            </a:lvl2pPr>
            <a:lvl3pPr lvl="2" algn="l">
              <a:lnSpc>
                <a:spcPct val="115000"/>
              </a:lnSpc>
              <a:spcBef>
                <a:spcPts val="0"/>
              </a:spcBef>
              <a:spcAft>
                <a:spcPts val="1600"/>
              </a:spcAft>
              <a:buClr>
                <a:srgbClr val="616161"/>
              </a:buClr>
              <a:buSzPct val="100000"/>
              <a:defRPr sz="1600">
                <a:solidFill>
                  <a:srgbClr val="616161"/>
                </a:solidFill>
              </a:defRPr>
            </a:lvl3pPr>
            <a:lvl4pPr lvl="3" algn="l">
              <a:lnSpc>
                <a:spcPct val="115000"/>
              </a:lnSpc>
              <a:spcBef>
                <a:spcPts val="0"/>
              </a:spcBef>
              <a:spcAft>
                <a:spcPts val="1600"/>
              </a:spcAft>
              <a:buClr>
                <a:srgbClr val="616161"/>
              </a:buClr>
              <a:buSzPct val="100000"/>
              <a:defRPr sz="1600">
                <a:solidFill>
                  <a:srgbClr val="616161"/>
                </a:solidFill>
              </a:defRPr>
            </a:lvl4pPr>
            <a:lvl5pPr lvl="4" algn="l">
              <a:lnSpc>
                <a:spcPct val="115000"/>
              </a:lnSpc>
              <a:spcBef>
                <a:spcPts val="0"/>
              </a:spcBef>
              <a:spcAft>
                <a:spcPts val="1600"/>
              </a:spcAft>
              <a:buClr>
                <a:srgbClr val="616161"/>
              </a:buClr>
              <a:buSzPct val="100000"/>
              <a:defRPr sz="1600">
                <a:solidFill>
                  <a:srgbClr val="616161"/>
                </a:solidFill>
              </a:defRPr>
            </a:lvl5pPr>
            <a:lvl6pPr lvl="5" algn="l">
              <a:lnSpc>
                <a:spcPct val="115000"/>
              </a:lnSpc>
              <a:spcBef>
                <a:spcPts val="0"/>
              </a:spcBef>
              <a:spcAft>
                <a:spcPts val="1600"/>
              </a:spcAft>
              <a:buClr>
                <a:srgbClr val="616161"/>
              </a:buClr>
              <a:buSzPct val="100000"/>
              <a:defRPr sz="1600">
                <a:solidFill>
                  <a:srgbClr val="616161"/>
                </a:solidFill>
              </a:defRPr>
            </a:lvl6pPr>
            <a:lvl7pPr lvl="6" algn="l">
              <a:lnSpc>
                <a:spcPct val="115000"/>
              </a:lnSpc>
              <a:spcBef>
                <a:spcPts val="0"/>
              </a:spcBef>
              <a:spcAft>
                <a:spcPts val="1600"/>
              </a:spcAft>
              <a:buClr>
                <a:srgbClr val="616161"/>
              </a:buClr>
              <a:buSzPct val="100000"/>
              <a:defRPr sz="1600">
                <a:solidFill>
                  <a:srgbClr val="616161"/>
                </a:solidFill>
              </a:defRPr>
            </a:lvl7pPr>
            <a:lvl8pPr lvl="7" algn="l">
              <a:lnSpc>
                <a:spcPct val="115000"/>
              </a:lnSpc>
              <a:spcBef>
                <a:spcPts val="0"/>
              </a:spcBef>
              <a:spcAft>
                <a:spcPts val="1600"/>
              </a:spcAft>
              <a:buClr>
                <a:srgbClr val="616161"/>
              </a:buClr>
              <a:buSzPct val="100000"/>
              <a:defRPr sz="1600">
                <a:solidFill>
                  <a:srgbClr val="616161"/>
                </a:solidFill>
              </a:defRPr>
            </a:lvl8pPr>
            <a:lvl9pPr lvl="8" algn="l">
              <a:lnSpc>
                <a:spcPct val="115000"/>
              </a:lnSpc>
              <a:spcBef>
                <a:spcPts val="0"/>
              </a:spcBef>
              <a:spcAft>
                <a:spcPts val="1600"/>
              </a:spcAft>
              <a:buClr>
                <a:srgbClr val="616161"/>
              </a:buClr>
              <a:buSzPct val="100000"/>
              <a:defRPr sz="1600">
                <a:solidFill>
                  <a:srgbClr val="616161"/>
                </a:solidFill>
              </a:defRPr>
            </a:lvl9pPr>
          </a:lstStyle>
          <a:p>
            <a:endParaRPr/>
          </a:p>
        </p:txBody>
      </p:sp>
      <p:sp>
        <p:nvSpPr>
          <p:cNvPr id="84" name="Shape 84"/>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endParaRPr lang="en" sz="1000">
              <a:solidFill>
                <a:srgbClr val="61616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4800" b="1">
                <a:latin typeface="Playfair Display"/>
                <a:ea typeface="Playfair Display"/>
                <a:cs typeface="Playfair Display"/>
                <a:sym typeface="Playfair Display"/>
              </a:defRPr>
            </a:lvl1pPr>
            <a:lvl2pPr lvl="1" algn="ctr">
              <a:spcBef>
                <a:spcPts val="0"/>
              </a:spcBef>
              <a:buSzPct val="100000"/>
              <a:buFont typeface="Playfair Display"/>
              <a:defRPr sz="4800" b="1">
                <a:latin typeface="Playfair Display"/>
                <a:ea typeface="Playfair Display"/>
                <a:cs typeface="Playfair Display"/>
                <a:sym typeface="Playfair Display"/>
              </a:defRPr>
            </a:lvl2pPr>
            <a:lvl3pPr lvl="2" algn="ctr">
              <a:spcBef>
                <a:spcPts val="0"/>
              </a:spcBef>
              <a:buSzPct val="100000"/>
              <a:buFont typeface="Playfair Display"/>
              <a:defRPr sz="4800" b="1">
                <a:latin typeface="Playfair Display"/>
                <a:ea typeface="Playfair Display"/>
                <a:cs typeface="Playfair Display"/>
                <a:sym typeface="Playfair Display"/>
              </a:defRPr>
            </a:lvl3pPr>
            <a:lvl4pPr lvl="3" algn="ctr">
              <a:spcBef>
                <a:spcPts val="0"/>
              </a:spcBef>
              <a:buSzPct val="100000"/>
              <a:buFont typeface="Playfair Display"/>
              <a:defRPr sz="4800" b="1">
                <a:latin typeface="Playfair Display"/>
                <a:ea typeface="Playfair Display"/>
                <a:cs typeface="Playfair Display"/>
                <a:sym typeface="Playfair Display"/>
              </a:defRPr>
            </a:lvl4pPr>
            <a:lvl5pPr lvl="4" algn="ctr">
              <a:spcBef>
                <a:spcPts val="0"/>
              </a:spcBef>
              <a:buSzPct val="100000"/>
              <a:buFont typeface="Playfair Display"/>
              <a:defRPr sz="4800" b="1">
                <a:latin typeface="Playfair Display"/>
                <a:ea typeface="Playfair Display"/>
                <a:cs typeface="Playfair Display"/>
                <a:sym typeface="Playfair Display"/>
              </a:defRPr>
            </a:lvl5pPr>
            <a:lvl6pPr lvl="5" algn="ctr">
              <a:spcBef>
                <a:spcPts val="0"/>
              </a:spcBef>
              <a:buSzPct val="100000"/>
              <a:buFont typeface="Playfair Display"/>
              <a:defRPr sz="4800" b="1">
                <a:latin typeface="Playfair Display"/>
                <a:ea typeface="Playfair Display"/>
                <a:cs typeface="Playfair Display"/>
                <a:sym typeface="Playfair Display"/>
              </a:defRPr>
            </a:lvl6pPr>
            <a:lvl7pPr lvl="6" algn="ctr">
              <a:spcBef>
                <a:spcPts val="0"/>
              </a:spcBef>
              <a:buSzPct val="100000"/>
              <a:buFont typeface="Playfair Display"/>
              <a:defRPr sz="4800" b="1">
                <a:latin typeface="Playfair Display"/>
                <a:ea typeface="Playfair Display"/>
                <a:cs typeface="Playfair Display"/>
                <a:sym typeface="Playfair Display"/>
              </a:defRPr>
            </a:lvl7pPr>
            <a:lvl8pPr lvl="7" algn="ctr">
              <a:spcBef>
                <a:spcPts val="0"/>
              </a:spcBef>
              <a:buSzPct val="100000"/>
              <a:buFont typeface="Playfair Display"/>
              <a:defRPr sz="4800" b="1">
                <a:latin typeface="Playfair Display"/>
                <a:ea typeface="Playfair Display"/>
                <a:cs typeface="Playfair Display"/>
                <a:sym typeface="Playfair Display"/>
              </a:defRPr>
            </a:lvl8pPr>
            <a:lvl9pPr lvl="8" algn="ctr">
              <a:spcBef>
                <a:spcPts val="0"/>
              </a:spcBef>
              <a:buSzPct val="100000"/>
              <a:buFont typeface="Playfair Display"/>
              <a:defRPr sz="4800" b="1">
                <a:latin typeface="Playfair Display"/>
                <a:ea typeface="Playfair Display"/>
                <a:cs typeface="Playfair Display"/>
                <a:sym typeface="Playfair Display"/>
              </a:defRPr>
            </a:lvl9pPr>
          </a:lstStyle>
          <a:p>
            <a:endParaRPr/>
          </a:p>
        </p:txBody>
      </p:sp>
      <p:sp>
        <p:nvSpPr>
          <p:cNvPr id="18" name="Shape 1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234075"/>
            <a:ext cx="8520600" cy="3334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a:endParaRPr/>
          </a:p>
        </p:txBody>
      </p:sp>
      <p:sp>
        <p:nvSpPr>
          <p:cNvPr id="37" name="Shape 3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265500" y="1081675"/>
            <a:ext cx="4045200" cy="17862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9214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endParaRPr lang="en" sz="1000">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378900" y="414473"/>
            <a:ext cx="6883800" cy="1500899"/>
          </a:xfrm>
          <a:prstGeom prst="rect">
            <a:avLst/>
          </a:prstGeom>
        </p:spPr>
        <p:txBody>
          <a:bodyPr lIns="91425" tIns="91425" rIns="91425" bIns="91425" anchor="b" anchorCtr="0">
            <a:noAutofit/>
          </a:bodyPr>
          <a:lstStyle/>
          <a:p>
            <a:pPr lvl="0">
              <a:spcBef>
                <a:spcPts val="0"/>
              </a:spcBef>
              <a:buNone/>
            </a:pPr>
            <a:r>
              <a:rPr lang="en"/>
              <a:t>Object Oriented Programming Review!</a:t>
            </a:r>
          </a:p>
        </p:txBody>
      </p:sp>
      <p:sp>
        <p:nvSpPr>
          <p:cNvPr id="90" name="Shape 90"/>
          <p:cNvSpPr txBox="1">
            <a:spLocks noGrp="1"/>
          </p:cNvSpPr>
          <p:nvPr>
            <p:ph type="subTitle" idx="1"/>
          </p:nvPr>
        </p:nvSpPr>
        <p:spPr>
          <a:xfrm>
            <a:off x="378900" y="2056412"/>
            <a:ext cx="6883800" cy="550200"/>
          </a:xfrm>
          <a:prstGeom prst="rect">
            <a:avLst/>
          </a:prstGeom>
        </p:spPr>
        <p:txBody>
          <a:bodyPr lIns="91425" tIns="91425" rIns="91425" bIns="91425" anchor="t" anchorCtr="0">
            <a:noAutofit/>
          </a:bodyPr>
          <a:lstStyle/>
          <a:p>
            <a:pPr lvl="0">
              <a:spcBef>
                <a:spcPts val="0"/>
              </a:spcBef>
              <a:buNone/>
            </a:pPr>
            <a:r>
              <a:rPr lang="en"/>
              <a:t>By Mainak Mondal </a:t>
            </a:r>
          </a:p>
          <a:p>
            <a:pPr lvl="0">
              <a:spcBef>
                <a:spcPts val="0"/>
              </a:spcBef>
              <a:buNone/>
            </a:pPr>
            <a:r>
              <a:rPr lang="en"/>
              <a:t>	15BCA0005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816275" y="0"/>
            <a:ext cx="74602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Features(and modules):</a:t>
            </a:r>
          </a:p>
        </p:txBody>
      </p:sp>
      <p:sp>
        <p:nvSpPr>
          <p:cNvPr id="150" name="Shape 150"/>
          <p:cNvSpPr txBox="1">
            <a:spLocks noGrp="1"/>
          </p:cNvSpPr>
          <p:nvPr>
            <p:ph type="body" idx="1"/>
          </p:nvPr>
        </p:nvSpPr>
        <p:spPr>
          <a:xfrm>
            <a:off x="311700" y="1234050"/>
            <a:ext cx="3999900" cy="3522600"/>
          </a:xfrm>
          <a:prstGeom prst="rect">
            <a:avLst/>
          </a:prstGeom>
        </p:spPr>
        <p:txBody>
          <a:bodyPr lIns="91425" tIns="91425" rIns="91425" bIns="91425" anchor="t" anchorCtr="0">
            <a:noAutofit/>
          </a:bodyPr>
          <a:lstStyle/>
          <a:p>
            <a:pPr lvl="0" rtl="0">
              <a:spcBef>
                <a:spcPts val="0"/>
              </a:spcBef>
              <a:buNone/>
            </a:pPr>
            <a:r>
              <a:rPr lang="en" sz="1600"/>
              <a:t>Chat log(variable size)</a:t>
            </a:r>
          </a:p>
          <a:p>
            <a:pPr lvl="0" rtl="0">
              <a:spcBef>
                <a:spcPts val="0"/>
              </a:spcBef>
              <a:buNone/>
            </a:pPr>
            <a:r>
              <a:rPr lang="en" sz="1600"/>
              <a:t>Server Module(optional) (1.3 MB)</a:t>
            </a:r>
          </a:p>
          <a:p>
            <a:pPr lvl="0" rtl="0">
              <a:spcBef>
                <a:spcPts val="0"/>
              </a:spcBef>
              <a:buNone/>
            </a:pPr>
            <a:r>
              <a:rPr lang="en" sz="1600"/>
              <a:t>Reader Module(1.3MB)</a:t>
            </a:r>
          </a:p>
          <a:p>
            <a:pPr lvl="0" rtl="0">
              <a:spcBef>
                <a:spcPts val="0"/>
              </a:spcBef>
              <a:buNone/>
            </a:pPr>
            <a:r>
              <a:rPr lang="en" sz="1600"/>
              <a:t>Client Module(1.3MB)</a:t>
            </a:r>
          </a:p>
          <a:p>
            <a:pPr lvl="0" rtl="0">
              <a:spcBef>
                <a:spcPts val="0"/>
              </a:spcBef>
              <a:buNone/>
            </a:pPr>
            <a:r>
              <a:rPr lang="en" sz="1600"/>
              <a:t>Combined Package: 4 MB</a:t>
            </a:r>
          </a:p>
          <a:p>
            <a:pPr lvl="0" rtl="0">
              <a:spcBef>
                <a:spcPts val="0"/>
              </a:spcBef>
              <a:buNone/>
            </a:pPr>
            <a:r>
              <a:rPr lang="en" sz="1600"/>
              <a:t> </a:t>
            </a:r>
          </a:p>
        </p:txBody>
      </p:sp>
      <p:pic>
        <p:nvPicPr>
          <p:cNvPr id="151" name="Shape 151" descr="ieQT2MM1gk7Ac3b21zMpeLRj.jpeg"/>
          <p:cNvPicPr preferRelativeResize="0"/>
          <p:nvPr/>
        </p:nvPicPr>
        <p:blipFill rotWithShape="1">
          <a:blip r:embed="rId3">
            <a:alphaModFix/>
          </a:blip>
          <a:srcRect l="12484" r="12491"/>
          <a:stretch/>
        </p:blipFill>
        <p:spPr>
          <a:xfrm>
            <a:off x="4705200" y="1134774"/>
            <a:ext cx="4127100" cy="3169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Feature : File Sharing</a:t>
            </a:r>
          </a:p>
        </p:txBody>
      </p:sp>
      <p:sp>
        <p:nvSpPr>
          <p:cNvPr id="157" name="Shape 157"/>
          <p:cNvSpPr txBox="1">
            <a:spLocks noGrp="1"/>
          </p:cNvSpPr>
          <p:nvPr>
            <p:ph type="body" idx="1"/>
          </p:nvPr>
        </p:nvSpPr>
        <p:spPr>
          <a:xfrm>
            <a:off x="311700" y="1245725"/>
            <a:ext cx="3999900" cy="3522600"/>
          </a:xfrm>
          <a:prstGeom prst="rect">
            <a:avLst/>
          </a:prstGeom>
        </p:spPr>
        <p:txBody>
          <a:bodyPr lIns="91425" tIns="91425" rIns="91425" bIns="91425" anchor="t" anchorCtr="0">
            <a:noAutofit/>
          </a:bodyPr>
          <a:lstStyle/>
          <a:p>
            <a:pPr lvl="0">
              <a:spcBef>
                <a:spcPts val="0"/>
              </a:spcBef>
              <a:buNone/>
            </a:pPr>
            <a:r>
              <a:rPr lang="en" sz="1600"/>
              <a:t>Sharing a file between 2 computers is very easy using the current sharing tools.</a:t>
            </a:r>
          </a:p>
          <a:p>
            <a:pPr lvl="0">
              <a:spcBef>
                <a:spcPts val="0"/>
              </a:spcBef>
              <a:buNone/>
            </a:pPr>
            <a:r>
              <a:rPr lang="en" sz="1600"/>
              <a:t>These tools are pretty easy to acquire and use but no one has ever done is console style.</a:t>
            </a:r>
          </a:p>
          <a:p>
            <a:pPr lvl="0" rtl="0">
              <a:spcBef>
                <a:spcPts val="0"/>
              </a:spcBef>
              <a:buNone/>
            </a:pPr>
            <a:endParaRPr sz="1600"/>
          </a:p>
          <a:p>
            <a:pPr lvl="0" rtl="0">
              <a:spcBef>
                <a:spcPts val="0"/>
              </a:spcBef>
              <a:buNone/>
            </a:pPr>
            <a:r>
              <a:rPr lang="en" sz="1600"/>
              <a:t> </a:t>
            </a:r>
          </a:p>
        </p:txBody>
      </p:sp>
      <p:pic>
        <p:nvPicPr>
          <p:cNvPr id="158" name="Shape 158" descr="ieQT2MM1gk7Ac3b21zMpeLRj.jpeg"/>
          <p:cNvPicPr preferRelativeResize="0"/>
          <p:nvPr/>
        </p:nvPicPr>
        <p:blipFill rotWithShape="1">
          <a:blip r:embed="rId3">
            <a:alphaModFix/>
          </a:blip>
          <a:srcRect l="12484" r="12491"/>
          <a:stretch/>
        </p:blipFill>
        <p:spPr>
          <a:xfrm>
            <a:off x="4705200" y="1134774"/>
            <a:ext cx="4127100" cy="3169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Conclusion</a:t>
            </a:r>
          </a:p>
        </p:txBody>
      </p:sp>
      <p:sp>
        <p:nvSpPr>
          <p:cNvPr id="164" name="Shape 164"/>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lvl="0">
              <a:spcBef>
                <a:spcPts val="0"/>
              </a:spcBef>
              <a:buNone/>
            </a:pPr>
            <a:r>
              <a:rPr lang="en" dirty="0"/>
              <a:t>There are a lot of Internet Relay Chat Clients available but a one with about a mere </a:t>
            </a:r>
            <a:r>
              <a:rPr lang="en" dirty="0" smtClean="0"/>
              <a:t>300</a:t>
            </a:r>
            <a:r>
              <a:rPr lang="en" dirty="0" smtClean="0"/>
              <a:t> </a:t>
            </a:r>
            <a:r>
              <a:rPr lang="en" dirty="0"/>
              <a:t>slic lines of code is nearly impossible due to dynamic platform variations. The power of Object Oriented programming with the current platform file sharing modules overcomes those barriers and provides us with a console based IRC software that is exactly 4 Megabytes!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2377475" y="617856"/>
            <a:ext cx="4962900" cy="3468300"/>
          </a:xfrm>
          <a:prstGeom prst="rect">
            <a:avLst/>
          </a:prstGeom>
        </p:spPr>
        <p:txBody>
          <a:bodyPr lIns="91425" tIns="91425" rIns="91425" bIns="91425" anchor="t" anchorCtr="0">
            <a:noAutofit/>
          </a:bodyPr>
          <a:lstStyle/>
          <a:p>
            <a:pPr lvl="0">
              <a:spcBef>
                <a:spcPts val="0"/>
              </a:spcBef>
              <a:buNone/>
            </a:pPr>
            <a:r>
              <a:rPr lang="en"/>
              <a:t>Internet</a:t>
            </a:r>
          </a:p>
        </p:txBody>
      </p:sp>
      <p:sp>
        <p:nvSpPr>
          <p:cNvPr id="96" name="Shape 96"/>
          <p:cNvSpPr txBox="1"/>
          <p:nvPr/>
        </p:nvSpPr>
        <p:spPr>
          <a:xfrm>
            <a:off x="2377475" y="1628175"/>
            <a:ext cx="6409800" cy="2368200"/>
          </a:xfrm>
          <a:prstGeom prst="rect">
            <a:avLst/>
          </a:prstGeom>
          <a:solidFill>
            <a:srgbClr val="6AA84F"/>
          </a:solid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marL="457200" lvl="0" indent="-342900">
              <a:lnSpc>
                <a:spcPct val="200000"/>
              </a:lnSpc>
              <a:spcBef>
                <a:spcPts val="0"/>
              </a:spcBef>
              <a:buSzPct val="100000"/>
              <a:buChar char="●"/>
            </a:pPr>
            <a:r>
              <a:rPr lang="en" sz="1800" b="1"/>
              <a:t>One one most complex structures today .</a:t>
            </a:r>
          </a:p>
          <a:p>
            <a:pPr marL="457200" lvl="0" indent="-342900" rtl="0">
              <a:lnSpc>
                <a:spcPct val="200000"/>
              </a:lnSpc>
              <a:spcBef>
                <a:spcPts val="0"/>
              </a:spcBef>
              <a:buSzPct val="100000"/>
              <a:buChar char="●"/>
            </a:pPr>
            <a:r>
              <a:rPr lang="en" sz="1800" b="1"/>
              <a:t>Indexing Problem(Google Indexes 11%)*</a:t>
            </a:r>
          </a:p>
          <a:p>
            <a:pPr marL="457200" lvl="0" indent="-342900" rtl="0">
              <a:lnSpc>
                <a:spcPct val="200000"/>
              </a:lnSpc>
              <a:spcBef>
                <a:spcPts val="0"/>
              </a:spcBef>
              <a:buSzPct val="100000"/>
              <a:buChar char="●"/>
            </a:pPr>
            <a:r>
              <a:rPr lang="en" sz="1800" b="1"/>
              <a:t>Takes 22 days (average to index)</a:t>
            </a:r>
          </a:p>
          <a:p>
            <a:pPr marL="457200" lvl="0" indent="-342900">
              <a:lnSpc>
                <a:spcPct val="200000"/>
              </a:lnSpc>
              <a:spcBef>
                <a:spcPts val="0"/>
              </a:spcBef>
              <a:buSzPct val="100000"/>
              <a:buChar char="●"/>
            </a:pPr>
            <a:r>
              <a:rPr lang="en" sz="1800" b="1"/>
              <a:t>Importance(context)?</a:t>
            </a:r>
          </a:p>
          <a:p>
            <a:pPr lvl="0">
              <a:spcBef>
                <a:spcPts val="0"/>
              </a:spcBef>
              <a:buNone/>
            </a:pPr>
            <a:endParaRPr sz="1800" b="1"/>
          </a:p>
          <a:p>
            <a:pPr lvl="0">
              <a:spcBef>
                <a:spcPts val="0"/>
              </a:spcBef>
              <a:buNone/>
            </a:pP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62025" y="2253000"/>
            <a:ext cx="7620000" cy="2334600"/>
          </a:xfrm>
          <a:prstGeom prst="rect">
            <a:avLst/>
          </a:prstGeom>
        </p:spPr>
        <p:txBody>
          <a:bodyPr lIns="91425" tIns="91425" rIns="91425" bIns="91425" anchor="t" anchorCtr="0">
            <a:noAutofit/>
          </a:bodyPr>
          <a:lstStyle/>
          <a:p>
            <a:pPr marL="457200" lvl="0" indent="-228600" rtl="0">
              <a:spcBef>
                <a:spcPts val="0"/>
              </a:spcBef>
              <a:buChar char="●"/>
            </a:pPr>
            <a:r>
              <a:rPr lang="en" b="1"/>
              <a:t>All programs should be written with modularity in mind.</a:t>
            </a:r>
          </a:p>
          <a:p>
            <a:pPr marL="457200" lvl="0" indent="-228600" rtl="0">
              <a:spcBef>
                <a:spcPts val="0"/>
              </a:spcBef>
              <a:buChar char="●"/>
            </a:pPr>
            <a:r>
              <a:rPr lang="en" b="1"/>
              <a:t>Code should be reuseable </a:t>
            </a:r>
          </a:p>
          <a:p>
            <a:pPr marL="457200" lvl="0" indent="-228600" rtl="0">
              <a:spcBef>
                <a:spcPts val="0"/>
              </a:spcBef>
              <a:buChar char="●"/>
            </a:pPr>
            <a:r>
              <a:rPr lang="en" b="1"/>
              <a:t>Any type of code once written, by anyone, shouldn’t be rewritten, no matter what*,</a:t>
            </a:r>
          </a:p>
          <a:p>
            <a:pPr marL="457200" lvl="0" indent="-228600" rtl="0">
              <a:spcBef>
                <a:spcPts val="0"/>
              </a:spcBef>
              <a:buChar char="●"/>
            </a:pPr>
            <a:r>
              <a:rPr lang="en" b="1"/>
              <a:t>*only if you can write it better and faster !  </a:t>
            </a:r>
          </a:p>
          <a:p>
            <a:pPr lvl="0" rtl="0">
              <a:spcBef>
                <a:spcPts val="0"/>
              </a:spcBef>
              <a:buNone/>
            </a:pPr>
            <a:endParaRPr b="1"/>
          </a:p>
          <a:p>
            <a:pPr lvl="0" rtl="0">
              <a:spcBef>
                <a:spcPts val="0"/>
              </a:spcBef>
              <a:buNone/>
            </a:pPr>
            <a:endParaRPr b="1"/>
          </a:p>
        </p:txBody>
      </p:sp>
      <p:sp>
        <p:nvSpPr>
          <p:cNvPr id="102" name="Shape 102"/>
          <p:cNvSpPr txBox="1">
            <a:spLocks noGrp="1"/>
          </p:cNvSpPr>
          <p:nvPr>
            <p:ph type="title"/>
          </p:nvPr>
        </p:nvSpPr>
        <p:spPr>
          <a:xfrm>
            <a:off x="762025" y="1189150"/>
            <a:ext cx="7620000" cy="857400"/>
          </a:xfrm>
          <a:prstGeom prst="rect">
            <a:avLst/>
          </a:prstGeom>
        </p:spPr>
        <p:txBody>
          <a:bodyPr lIns="91425" tIns="91425" rIns="91425" bIns="91425" anchor="b" anchorCtr="0">
            <a:noAutofit/>
          </a:bodyPr>
          <a:lstStyle/>
          <a:p>
            <a:pPr lvl="0">
              <a:spcBef>
                <a:spcPts val="0"/>
              </a:spcBef>
              <a:buNone/>
            </a:pPr>
            <a:r>
              <a:rPr lang="en"/>
              <a:t>Before We Begin.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44250" y="1403850"/>
            <a:ext cx="8455500" cy="2146800"/>
          </a:xfrm>
          <a:prstGeom prst="rect">
            <a:avLst/>
          </a:prstGeom>
        </p:spPr>
        <p:txBody>
          <a:bodyPr lIns="91425" tIns="91425" rIns="91425" bIns="91425" anchor="ctr" anchorCtr="0">
            <a:noAutofit/>
          </a:bodyPr>
          <a:lstStyle/>
          <a:p>
            <a:pPr lvl="0">
              <a:spcBef>
                <a:spcPts val="0"/>
              </a:spcBef>
              <a:buNone/>
            </a:pPr>
            <a:r>
              <a:rPr lang="en"/>
              <a:t>VoodleChat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265500" y="1081675"/>
            <a:ext cx="4045200" cy="1786200"/>
          </a:xfrm>
          <a:prstGeom prst="rect">
            <a:avLst/>
          </a:prstGeom>
        </p:spPr>
        <p:txBody>
          <a:bodyPr lIns="91425" tIns="91425" rIns="91425" bIns="91425" anchor="b" anchorCtr="0">
            <a:noAutofit/>
          </a:bodyPr>
          <a:lstStyle/>
          <a:p>
            <a:pPr lvl="0">
              <a:spcBef>
                <a:spcPts val="0"/>
              </a:spcBef>
              <a:buNone/>
            </a:pPr>
            <a:r>
              <a:rPr lang="en"/>
              <a:t>Concepts</a:t>
            </a:r>
          </a:p>
        </p:txBody>
      </p:sp>
      <p:sp>
        <p:nvSpPr>
          <p:cNvPr id="113" name="Shape 113"/>
          <p:cNvSpPr txBox="1">
            <a:spLocks noGrp="1"/>
          </p:cNvSpPr>
          <p:nvPr>
            <p:ph type="subTitle" idx="1"/>
          </p:nvPr>
        </p:nvSpPr>
        <p:spPr>
          <a:xfrm>
            <a:off x="265500" y="2921400"/>
            <a:ext cx="4045200" cy="1345500"/>
          </a:xfrm>
          <a:prstGeom prst="rect">
            <a:avLst/>
          </a:prstGeom>
        </p:spPr>
        <p:txBody>
          <a:bodyPr lIns="91425" tIns="91425" rIns="91425" bIns="91425" anchor="t" anchorCtr="0">
            <a:noAutofit/>
          </a:bodyPr>
          <a:lstStyle/>
          <a:p>
            <a:pPr lvl="0">
              <a:spcBef>
                <a:spcPts val="0"/>
              </a:spcBef>
              <a:buNone/>
            </a:pPr>
            <a:r>
              <a:rPr lang="en"/>
              <a:t>Overview!</a:t>
            </a:r>
          </a:p>
        </p:txBody>
      </p:sp>
      <p:sp>
        <p:nvSpPr>
          <p:cNvPr id="114" name="Shape 114"/>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marL="457200" lvl="0" indent="-228600">
              <a:spcBef>
                <a:spcPts val="0"/>
              </a:spcBef>
              <a:buNone/>
            </a:pPr>
            <a:r>
              <a:rPr lang="en"/>
              <a:t>LAN </a:t>
            </a:r>
          </a:p>
          <a:p>
            <a:pPr marL="457200" lvl="0" indent="-228600">
              <a:spcBef>
                <a:spcPts val="0"/>
              </a:spcBef>
              <a:buNone/>
            </a:pPr>
            <a:r>
              <a:rPr lang="en"/>
              <a:t>Internet</a:t>
            </a:r>
          </a:p>
          <a:p>
            <a:pPr marL="457200" lvl="0" indent="-228600" rtl="0">
              <a:spcBef>
                <a:spcPts val="0"/>
              </a:spcBef>
            </a:pPr>
            <a:r>
              <a:rPr lang="en"/>
              <a:t>Sharing Configuration</a:t>
            </a:r>
          </a:p>
          <a:p>
            <a:pPr marL="457200" lvl="0" indent="-228600">
              <a:spcBef>
                <a:spcPts val="0"/>
              </a:spcBef>
              <a:buNone/>
            </a:pPr>
            <a:r>
              <a:rPr lang="en"/>
              <a:t>Platform</a:t>
            </a:r>
          </a:p>
          <a:p>
            <a:pPr marL="457200" lvl="0" indent="-228600">
              <a:spcBef>
                <a:spcPts val="0"/>
              </a:spcBef>
              <a:buNone/>
            </a:pPr>
            <a:r>
              <a:rPr lang="en"/>
              <a:t>Differences!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LAN</a:t>
            </a:r>
          </a:p>
        </p:txBody>
      </p:sp>
      <p:sp>
        <p:nvSpPr>
          <p:cNvPr id="120" name="Shape 120"/>
          <p:cNvSpPr txBox="1">
            <a:spLocks noGrp="1"/>
          </p:cNvSpPr>
          <p:nvPr>
            <p:ph type="body" idx="1"/>
          </p:nvPr>
        </p:nvSpPr>
        <p:spPr>
          <a:xfrm>
            <a:off x="311700" y="1234050"/>
            <a:ext cx="3999900" cy="2996700"/>
          </a:xfrm>
          <a:prstGeom prst="rect">
            <a:avLst/>
          </a:prstGeom>
        </p:spPr>
        <p:txBody>
          <a:bodyPr lIns="91425" tIns="91425" rIns="91425" bIns="91425" anchor="t" anchorCtr="0">
            <a:noAutofit/>
          </a:bodyPr>
          <a:lstStyle/>
          <a:p>
            <a:pPr lvl="0">
              <a:spcBef>
                <a:spcPts val="0"/>
              </a:spcBef>
              <a:buNone/>
            </a:pPr>
            <a:r>
              <a:rPr lang="en" sz="1600"/>
              <a:t>A closed group of computers interconnected to one another by a Router/Switch. (Wireless or Wired).</a:t>
            </a:r>
          </a:p>
          <a:p>
            <a:pPr lvl="0">
              <a:spcBef>
                <a:spcPts val="0"/>
              </a:spcBef>
              <a:buNone/>
            </a:pPr>
            <a:r>
              <a:rPr lang="en" sz="1600"/>
              <a:t>IP Address (local)</a:t>
            </a:r>
          </a:p>
          <a:p>
            <a:pPr lvl="0">
              <a:spcBef>
                <a:spcPts val="0"/>
              </a:spcBef>
              <a:buNone/>
            </a:pPr>
            <a:r>
              <a:rPr lang="en" sz="1600"/>
              <a:t>Computer Name.</a:t>
            </a:r>
          </a:p>
          <a:p>
            <a:pPr lvl="0" rtl="0">
              <a:spcBef>
                <a:spcPts val="0"/>
              </a:spcBef>
              <a:buNone/>
            </a:pPr>
            <a:endParaRPr sz="1600"/>
          </a:p>
          <a:p>
            <a:pPr lvl="0">
              <a:spcBef>
                <a:spcPts val="0"/>
              </a:spcBef>
              <a:buNone/>
            </a:pPr>
            <a:r>
              <a:rPr lang="en" sz="1600"/>
              <a:t> </a:t>
            </a:r>
          </a:p>
        </p:txBody>
      </p:sp>
      <p:pic>
        <p:nvPicPr>
          <p:cNvPr id="121" name="Shape 121" descr="wifi-logo.gif"/>
          <p:cNvPicPr preferRelativeResize="0"/>
          <p:nvPr/>
        </p:nvPicPr>
        <p:blipFill rotWithShape="1">
          <a:blip r:embed="rId3">
            <a:alphaModFix/>
          </a:blip>
          <a:srcRect l="3883" r="3883"/>
          <a:stretch/>
        </p:blipFill>
        <p:spPr>
          <a:xfrm>
            <a:off x="4705150" y="342525"/>
            <a:ext cx="3999900" cy="1955424"/>
          </a:xfrm>
          <a:prstGeom prst="rect">
            <a:avLst/>
          </a:prstGeom>
          <a:noFill/>
          <a:ln>
            <a:noFill/>
          </a:ln>
        </p:spPr>
      </p:pic>
      <p:pic>
        <p:nvPicPr>
          <p:cNvPr id="122" name="Shape 122" descr="LAN_singlenetwork.jpg"/>
          <p:cNvPicPr preferRelativeResize="0"/>
          <p:nvPr/>
        </p:nvPicPr>
        <p:blipFill rotWithShape="1">
          <a:blip r:embed="rId4">
            <a:alphaModFix/>
          </a:blip>
          <a:srcRect t="4881" b="4881"/>
          <a:stretch/>
        </p:blipFill>
        <p:spPr>
          <a:xfrm>
            <a:off x="4705200" y="2336175"/>
            <a:ext cx="4127098" cy="242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Internet</a:t>
            </a:r>
          </a:p>
        </p:txBody>
      </p:sp>
      <p:sp>
        <p:nvSpPr>
          <p:cNvPr id="128" name="Shape 128"/>
          <p:cNvSpPr txBox="1">
            <a:spLocks noGrp="1"/>
          </p:cNvSpPr>
          <p:nvPr>
            <p:ph type="body" idx="1"/>
          </p:nvPr>
        </p:nvSpPr>
        <p:spPr>
          <a:xfrm>
            <a:off x="311700" y="1234050"/>
            <a:ext cx="3999900" cy="3522600"/>
          </a:xfrm>
          <a:prstGeom prst="rect">
            <a:avLst/>
          </a:prstGeom>
        </p:spPr>
        <p:txBody>
          <a:bodyPr lIns="91425" tIns="91425" rIns="91425" bIns="91425" anchor="t" anchorCtr="0">
            <a:noAutofit/>
          </a:bodyPr>
          <a:lstStyle/>
          <a:p>
            <a:pPr lvl="0">
              <a:spcBef>
                <a:spcPts val="0"/>
              </a:spcBef>
              <a:buNone/>
            </a:pPr>
            <a:r>
              <a:rPr lang="en" sz="1600"/>
              <a:t>A group of interconnected, structured, computers with a Domain Name System(DNS).</a:t>
            </a:r>
          </a:p>
          <a:p>
            <a:pPr lvl="0">
              <a:spcBef>
                <a:spcPts val="0"/>
              </a:spcBef>
              <a:buNone/>
            </a:pPr>
            <a:r>
              <a:rPr lang="en" sz="1600"/>
              <a:t>-A system which assigns names to IP Addresses, for easier accessibility.</a:t>
            </a:r>
          </a:p>
          <a:p>
            <a:pPr lvl="0">
              <a:spcBef>
                <a:spcPts val="0"/>
              </a:spcBef>
              <a:buNone/>
            </a:pPr>
            <a:r>
              <a:rPr lang="en" sz="1600"/>
              <a:t>Dynamic IP Address</a:t>
            </a:r>
          </a:p>
          <a:p>
            <a:pPr lvl="0" rtl="0">
              <a:spcBef>
                <a:spcPts val="0"/>
              </a:spcBef>
              <a:buNone/>
            </a:pPr>
            <a:r>
              <a:rPr lang="en" sz="1600"/>
              <a:t>Static IP Address</a:t>
            </a:r>
          </a:p>
          <a:p>
            <a:pPr lvl="0" rtl="0">
              <a:spcBef>
                <a:spcPts val="0"/>
              </a:spcBef>
              <a:buNone/>
            </a:pPr>
            <a:r>
              <a:rPr lang="en" sz="1600"/>
              <a:t>FTP (file transfer protocol)- Update to the current app.</a:t>
            </a:r>
          </a:p>
          <a:p>
            <a:pPr lvl="0" rtl="0">
              <a:spcBef>
                <a:spcPts val="0"/>
              </a:spcBef>
              <a:buNone/>
            </a:pPr>
            <a:r>
              <a:rPr lang="en" sz="1600"/>
              <a:t> </a:t>
            </a:r>
          </a:p>
        </p:txBody>
      </p:sp>
      <p:pic>
        <p:nvPicPr>
          <p:cNvPr id="129" name="Shape 129" descr="ieQT2MM1gk7Ac3b21zMpeLRj.jpeg"/>
          <p:cNvPicPr preferRelativeResize="0"/>
          <p:nvPr/>
        </p:nvPicPr>
        <p:blipFill rotWithShape="1">
          <a:blip r:embed="rId3">
            <a:alphaModFix/>
          </a:blip>
          <a:srcRect l="12484" r="12491"/>
          <a:stretch/>
        </p:blipFill>
        <p:spPr>
          <a:xfrm>
            <a:off x="4705200" y="1134774"/>
            <a:ext cx="4127100" cy="3169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44250" y="1403850"/>
            <a:ext cx="8455500" cy="2146800"/>
          </a:xfrm>
          <a:prstGeom prst="rect">
            <a:avLst/>
          </a:prstGeom>
        </p:spPr>
        <p:txBody>
          <a:bodyPr lIns="91425" tIns="91425" rIns="91425" bIns="91425" anchor="ctr" anchorCtr="0">
            <a:noAutofit/>
          </a:bodyPr>
          <a:lstStyle/>
          <a:p>
            <a:pPr lvl="0">
              <a:spcBef>
                <a:spcPts val="0"/>
              </a:spcBef>
              <a:buNone/>
            </a:pPr>
            <a:r>
              <a:rPr lang="en"/>
              <a:t>The Current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90250" y="526350"/>
            <a:ext cx="5618700" cy="4090800"/>
          </a:xfrm>
          <a:prstGeom prst="rect">
            <a:avLst/>
          </a:prstGeom>
        </p:spPr>
        <p:txBody>
          <a:bodyPr lIns="91425" tIns="91425" rIns="91425" bIns="91425" anchor="ctr" anchorCtr="0">
            <a:noAutofit/>
          </a:bodyPr>
          <a:lstStyle/>
          <a:p>
            <a:pPr lvl="0">
              <a:spcBef>
                <a:spcPts val="0"/>
              </a:spcBef>
              <a:buNone/>
            </a:pPr>
            <a:r>
              <a:rPr lang="en"/>
              <a:t>Local Configuration...</a:t>
            </a: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300</Words>
  <Application>Microsoft Office PowerPoint</Application>
  <PresentationFormat>On-screen Show (16:9)</PresentationFormat>
  <Paragraphs>50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Playfair Display</vt:lpstr>
      <vt:lpstr>Oswald</vt:lpstr>
      <vt:lpstr>Arial</vt:lpstr>
      <vt:lpstr>Montserrat</vt:lpstr>
      <vt:lpstr>pop</vt:lpstr>
      <vt:lpstr>Object Oriented Programming Review!</vt:lpstr>
      <vt:lpstr>Internet</vt:lpstr>
      <vt:lpstr>Before We Begin.</vt:lpstr>
      <vt:lpstr>VoodleChat</vt:lpstr>
      <vt:lpstr>Concepts</vt:lpstr>
      <vt:lpstr>LAN</vt:lpstr>
      <vt:lpstr>Internet</vt:lpstr>
      <vt:lpstr>The Current Project!</vt:lpstr>
      <vt:lpstr>Local Configuration...</vt:lpstr>
      <vt:lpstr>PowerPoint Presentation</vt:lpstr>
      <vt:lpstr>Features(and modules):</vt:lpstr>
      <vt:lpstr>Feature : File Sharing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Review!</dc:title>
  <cp:lastModifiedBy>Mainak Mondal</cp:lastModifiedBy>
  <cp:revision>2</cp:revision>
  <dcterms:modified xsi:type="dcterms:W3CDTF">2016-11-06T13:02:26Z</dcterms:modified>
</cp:coreProperties>
</file>