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63" r:id="rId12"/>
    <p:sldId id="269" r:id="rId13"/>
    <p:sldId id="268" r:id="rId14"/>
    <p:sldId id="264" r:id="rId15"/>
    <p:sldId id="265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de Bramanta" initials="GB" lastIdx="1" clrIdx="0">
    <p:extLst>
      <p:ext uri="{19B8F6BF-5375-455C-9EA6-DF929625EA0E}">
        <p15:presenceInfo xmlns:p15="http://schemas.microsoft.com/office/powerpoint/2012/main" userId="8585bf509fa6aa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22"/>
    <a:srgbClr val="577E89"/>
    <a:srgbClr val="333333"/>
    <a:srgbClr val="00599C"/>
    <a:srgbClr val="AEAA98"/>
    <a:srgbClr val="C8B558"/>
    <a:srgbClr val="E2D8A7"/>
    <a:srgbClr val="0D1117"/>
    <a:srgbClr val="9DCCF4"/>
    <a:srgbClr val="E1A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de Bramanta" userId="8585bf509fa6aa8a" providerId="LiveId" clId="{02A1E762-52F9-47AC-B696-376899949D3F}"/>
    <pc:docChg chg="undo redo custSel addSld delSld modSld sldOrd">
      <pc:chgData name="Gede Bramanta" userId="8585bf509fa6aa8a" providerId="LiveId" clId="{02A1E762-52F9-47AC-B696-376899949D3F}" dt="2021-09-08T10:37:47.971" v="2440" actId="1035"/>
      <pc:docMkLst>
        <pc:docMk/>
      </pc:docMkLst>
      <pc:sldChg chg="modSp mod modTransition setBg">
        <pc:chgData name="Gede Bramanta" userId="8585bf509fa6aa8a" providerId="LiveId" clId="{02A1E762-52F9-47AC-B696-376899949D3F}" dt="2021-09-08T10:28:26.506" v="2255"/>
        <pc:sldMkLst>
          <pc:docMk/>
          <pc:sldMk cId="428962124" sldId="256"/>
        </pc:sldMkLst>
        <pc:spChg chg="mod">
          <ac:chgData name="Gede Bramanta" userId="8585bf509fa6aa8a" providerId="LiveId" clId="{02A1E762-52F9-47AC-B696-376899949D3F}" dt="2021-09-08T07:49:41.560" v="755" actId="1076"/>
          <ac:spMkLst>
            <pc:docMk/>
            <pc:sldMk cId="428962124" sldId="256"/>
            <ac:spMk id="4" creationId="{3CE7ECB5-E073-4752-A287-8AF85AACC196}"/>
          </ac:spMkLst>
        </pc:spChg>
        <pc:spChg chg="mod">
          <ac:chgData name="Gede Bramanta" userId="8585bf509fa6aa8a" providerId="LiveId" clId="{02A1E762-52F9-47AC-B696-376899949D3F}" dt="2021-09-08T07:49:55.445" v="763" actId="1036"/>
          <ac:spMkLst>
            <pc:docMk/>
            <pc:sldMk cId="428962124" sldId="256"/>
            <ac:spMk id="5" creationId="{CC42BAD3-3FF5-4C49-8398-B171584D873F}"/>
          </ac:spMkLst>
        </pc:spChg>
      </pc:sldChg>
      <pc:sldChg chg="addSp modSp mod modTransition setBg">
        <pc:chgData name="Gede Bramanta" userId="8585bf509fa6aa8a" providerId="LiveId" clId="{02A1E762-52F9-47AC-B696-376899949D3F}" dt="2021-09-08T10:30:19.087" v="2296" actId="1037"/>
        <pc:sldMkLst>
          <pc:docMk/>
          <pc:sldMk cId="1368112429" sldId="257"/>
        </pc:sldMkLst>
        <pc:spChg chg="add mod ord">
          <ac:chgData name="Gede Bramanta" userId="8585bf509fa6aa8a" providerId="LiveId" clId="{02A1E762-52F9-47AC-B696-376899949D3F}" dt="2021-09-08T10:30:19.087" v="2296" actId="1037"/>
          <ac:spMkLst>
            <pc:docMk/>
            <pc:sldMk cId="1368112429" sldId="257"/>
            <ac:spMk id="2" creationId="{A98CFF67-32DC-4977-A05A-EDA88BF9FE6A}"/>
          </ac:spMkLst>
        </pc:spChg>
        <pc:spChg chg="mod">
          <ac:chgData name="Gede Bramanta" userId="8585bf509fa6aa8a" providerId="LiveId" clId="{02A1E762-52F9-47AC-B696-376899949D3F}" dt="2021-09-08T10:30:19.087" v="2296" actId="1037"/>
          <ac:spMkLst>
            <pc:docMk/>
            <pc:sldMk cId="1368112429" sldId="257"/>
            <ac:spMk id="4" creationId="{E9D985A6-A19F-4B0A-A2E6-2B76FFC0D79C}"/>
          </ac:spMkLst>
        </pc:spChg>
      </pc:sldChg>
      <pc:sldChg chg="addSp delSp modSp mod modTransition setBg">
        <pc:chgData name="Gede Bramanta" userId="8585bf509fa6aa8a" providerId="LiveId" clId="{02A1E762-52F9-47AC-B696-376899949D3F}" dt="2021-09-08T08:35:14.420" v="1431"/>
        <pc:sldMkLst>
          <pc:docMk/>
          <pc:sldMk cId="873465331" sldId="258"/>
        </pc:sldMkLst>
        <pc:spChg chg="mod">
          <ac:chgData name="Gede Bramanta" userId="8585bf509fa6aa8a" providerId="LiveId" clId="{02A1E762-52F9-47AC-B696-376899949D3F}" dt="2021-09-08T07:54:25.149" v="809" actId="207"/>
          <ac:spMkLst>
            <pc:docMk/>
            <pc:sldMk cId="873465331" sldId="258"/>
            <ac:spMk id="2" creationId="{6769CE4B-8BD9-4862-9C5C-BB900B72C335}"/>
          </ac:spMkLst>
        </pc:spChg>
        <pc:spChg chg="add mod">
          <ac:chgData name="Gede Bramanta" userId="8585bf509fa6aa8a" providerId="LiveId" clId="{02A1E762-52F9-47AC-B696-376899949D3F}" dt="2021-09-08T07:55:16.838" v="843" actId="164"/>
          <ac:spMkLst>
            <pc:docMk/>
            <pc:sldMk cId="873465331" sldId="258"/>
            <ac:spMk id="3" creationId="{276B0852-FD9C-48E2-9500-4BFB7562E883}"/>
          </ac:spMkLst>
        </pc:spChg>
        <pc:spChg chg="add del mod">
          <ac:chgData name="Gede Bramanta" userId="8585bf509fa6aa8a" providerId="LiveId" clId="{02A1E762-52F9-47AC-B696-376899949D3F}" dt="2021-09-08T07:55:03.854" v="836" actId="478"/>
          <ac:spMkLst>
            <pc:docMk/>
            <pc:sldMk cId="873465331" sldId="258"/>
            <ac:spMk id="5" creationId="{3D4813A3-5D94-428A-BD0B-4002D4C2A529}"/>
          </ac:spMkLst>
        </pc:spChg>
        <pc:spChg chg="mod">
          <ac:chgData name="Gede Bramanta" userId="8585bf509fa6aa8a" providerId="LiveId" clId="{02A1E762-52F9-47AC-B696-376899949D3F}" dt="2021-09-08T08:02:48.370" v="997" actId="1036"/>
          <ac:spMkLst>
            <pc:docMk/>
            <pc:sldMk cId="873465331" sldId="258"/>
            <ac:spMk id="7" creationId="{0A85B9C3-51C5-4ED1-B9FC-A8AC7EF8E125}"/>
          </ac:spMkLst>
        </pc:spChg>
        <pc:spChg chg="mod">
          <ac:chgData name="Gede Bramanta" userId="8585bf509fa6aa8a" providerId="LiveId" clId="{02A1E762-52F9-47AC-B696-376899949D3F}" dt="2021-09-08T08:02:49.962" v="999" actId="1035"/>
          <ac:spMkLst>
            <pc:docMk/>
            <pc:sldMk cId="873465331" sldId="258"/>
            <ac:spMk id="9" creationId="{C92AE3E9-B67B-4AA5-8D6F-6A50A90B57D7}"/>
          </ac:spMkLst>
        </pc:spChg>
        <pc:spChg chg="add del mod">
          <ac:chgData name="Gede Bramanta" userId="8585bf509fa6aa8a" providerId="LiveId" clId="{02A1E762-52F9-47AC-B696-376899949D3F}" dt="2021-09-08T07:52:42.669" v="789" actId="478"/>
          <ac:spMkLst>
            <pc:docMk/>
            <pc:sldMk cId="873465331" sldId="258"/>
            <ac:spMk id="10" creationId="{D650C9E0-5BD1-4BAA-A8E9-23A0BBC3F689}"/>
          </ac:spMkLst>
        </pc:spChg>
        <pc:spChg chg="mod">
          <ac:chgData name="Gede Bramanta" userId="8585bf509fa6aa8a" providerId="LiveId" clId="{02A1E762-52F9-47AC-B696-376899949D3F}" dt="2021-09-08T08:02:51.174" v="1000" actId="1036"/>
          <ac:spMkLst>
            <pc:docMk/>
            <pc:sldMk cId="873465331" sldId="258"/>
            <ac:spMk id="11" creationId="{FAA78AF9-23FA-4376-AE38-C5580DFC9FA1}"/>
          </ac:spMkLst>
        </pc:spChg>
        <pc:spChg chg="add mod ord">
          <ac:chgData name="Gede Bramanta" userId="8585bf509fa6aa8a" providerId="LiveId" clId="{02A1E762-52F9-47AC-B696-376899949D3F}" dt="2021-09-08T07:55:16.838" v="843" actId="164"/>
          <ac:spMkLst>
            <pc:docMk/>
            <pc:sldMk cId="873465331" sldId="258"/>
            <ac:spMk id="12" creationId="{8D6CCC33-CDF4-48BC-B597-4205E14DEF69}"/>
          </ac:spMkLst>
        </pc:spChg>
        <pc:spChg chg="mod">
          <ac:chgData name="Gede Bramanta" userId="8585bf509fa6aa8a" providerId="LiveId" clId="{02A1E762-52F9-47AC-B696-376899949D3F}" dt="2021-09-08T07:58:41.714" v="884" actId="20577"/>
          <ac:spMkLst>
            <pc:docMk/>
            <pc:sldMk cId="873465331" sldId="258"/>
            <ac:spMk id="13" creationId="{66E0546E-336A-42FD-9F86-5CDF56DE6557}"/>
          </ac:spMkLst>
        </pc:spChg>
        <pc:spChg chg="add mod ord">
          <ac:chgData name="Gede Bramanta" userId="8585bf509fa6aa8a" providerId="LiveId" clId="{02A1E762-52F9-47AC-B696-376899949D3F}" dt="2021-09-08T07:55:53.438" v="857" actId="167"/>
          <ac:spMkLst>
            <pc:docMk/>
            <pc:sldMk cId="873465331" sldId="258"/>
            <ac:spMk id="14" creationId="{F0334C1B-4AFE-4817-98AD-C1C1164E733F}"/>
          </ac:spMkLst>
        </pc:spChg>
        <pc:spChg chg="add mod">
          <ac:chgData name="Gede Bramanta" userId="8585bf509fa6aa8a" providerId="LiveId" clId="{02A1E762-52F9-47AC-B696-376899949D3F}" dt="2021-09-08T08:01:27.706" v="957" actId="1035"/>
          <ac:spMkLst>
            <pc:docMk/>
            <pc:sldMk cId="873465331" sldId="258"/>
            <ac:spMk id="17" creationId="{A286E189-270F-4C1E-9989-F72FEDFF3236}"/>
          </ac:spMkLst>
        </pc:spChg>
        <pc:spChg chg="add mod">
          <ac:chgData name="Gede Bramanta" userId="8585bf509fa6aa8a" providerId="LiveId" clId="{02A1E762-52F9-47AC-B696-376899949D3F}" dt="2021-09-08T08:02:41.845" v="989" actId="1036"/>
          <ac:spMkLst>
            <pc:docMk/>
            <pc:sldMk cId="873465331" sldId="258"/>
            <ac:spMk id="18" creationId="{55C0B861-6128-4471-96AB-F9BF2B048EE7}"/>
          </ac:spMkLst>
        </pc:spChg>
        <pc:spChg chg="add mod">
          <ac:chgData name="Gede Bramanta" userId="8585bf509fa6aa8a" providerId="LiveId" clId="{02A1E762-52F9-47AC-B696-376899949D3F}" dt="2021-09-08T08:00:42.891" v="952" actId="1076"/>
          <ac:spMkLst>
            <pc:docMk/>
            <pc:sldMk cId="873465331" sldId="258"/>
            <ac:spMk id="19" creationId="{F9F108B8-87D8-4DAA-92DC-9ECC33DE73A8}"/>
          </ac:spMkLst>
        </pc:spChg>
        <pc:spChg chg="add mod">
          <ac:chgData name="Gede Bramanta" userId="8585bf509fa6aa8a" providerId="LiveId" clId="{02A1E762-52F9-47AC-B696-376899949D3F}" dt="2021-09-08T08:01:57.194" v="972" actId="1076"/>
          <ac:spMkLst>
            <pc:docMk/>
            <pc:sldMk cId="873465331" sldId="258"/>
            <ac:spMk id="22" creationId="{E58B8349-FDCF-41DD-84DB-FB5579F9BC4F}"/>
          </ac:spMkLst>
        </pc:spChg>
        <pc:spChg chg="add mod">
          <ac:chgData name="Gede Bramanta" userId="8585bf509fa6aa8a" providerId="LiveId" clId="{02A1E762-52F9-47AC-B696-376899949D3F}" dt="2021-09-08T08:02:41.845" v="989" actId="1036"/>
          <ac:spMkLst>
            <pc:docMk/>
            <pc:sldMk cId="873465331" sldId="258"/>
            <ac:spMk id="23" creationId="{592AD8CE-F2B3-4519-8905-B3D948E9A2D0}"/>
          </ac:spMkLst>
        </pc:spChg>
        <pc:spChg chg="add mod">
          <ac:chgData name="Gede Bramanta" userId="8585bf509fa6aa8a" providerId="LiveId" clId="{02A1E762-52F9-47AC-B696-376899949D3F}" dt="2021-09-08T08:02:08.654" v="977" actId="1035"/>
          <ac:spMkLst>
            <pc:docMk/>
            <pc:sldMk cId="873465331" sldId="258"/>
            <ac:spMk id="24" creationId="{2215D4C6-00E2-4DD0-9B84-000E0A025524}"/>
          </ac:spMkLst>
        </pc:spChg>
        <pc:grpChg chg="add mod">
          <ac:chgData name="Gede Bramanta" userId="8585bf509fa6aa8a" providerId="LiveId" clId="{02A1E762-52F9-47AC-B696-376899949D3F}" dt="2021-09-08T07:54:55.309" v="824" actId="164"/>
          <ac:grpSpMkLst>
            <pc:docMk/>
            <pc:sldMk cId="873465331" sldId="258"/>
            <ac:grpSpMk id="6" creationId="{0ED683EB-490A-4B6E-AF1B-A0325FF8DFA9}"/>
          </ac:grpSpMkLst>
        </pc:grpChg>
        <pc:grpChg chg="add mod ord">
          <ac:chgData name="Gede Bramanta" userId="8585bf509fa6aa8a" providerId="LiveId" clId="{02A1E762-52F9-47AC-B696-376899949D3F}" dt="2021-09-08T07:54:47.940" v="821" actId="164"/>
          <ac:grpSpMkLst>
            <pc:docMk/>
            <pc:sldMk cId="873465331" sldId="258"/>
            <ac:grpSpMk id="8" creationId="{58D178C2-92F5-4710-9DAC-9A84CD580FE7}"/>
          </ac:grpSpMkLst>
        </pc:grpChg>
        <pc:grpChg chg="add mod">
          <ac:chgData name="Gede Bramanta" userId="8585bf509fa6aa8a" providerId="LiveId" clId="{02A1E762-52F9-47AC-B696-376899949D3F}" dt="2021-09-08T07:55:50.843" v="854" actId="164"/>
          <ac:grpSpMkLst>
            <pc:docMk/>
            <pc:sldMk cId="873465331" sldId="258"/>
            <ac:grpSpMk id="15" creationId="{C2C76CFC-578E-416B-B9A7-B0179F3427F4}"/>
          </ac:grpSpMkLst>
        </pc:grpChg>
        <pc:grpChg chg="add mod ord">
          <ac:chgData name="Gede Bramanta" userId="8585bf509fa6aa8a" providerId="LiveId" clId="{02A1E762-52F9-47AC-B696-376899949D3F}" dt="2021-09-08T07:55:54.958" v="858" actId="167"/>
          <ac:grpSpMkLst>
            <pc:docMk/>
            <pc:sldMk cId="873465331" sldId="258"/>
            <ac:grpSpMk id="16" creationId="{859BF8FB-F365-47C1-9498-3286F816ECC1}"/>
          </ac:grpSpMkLst>
        </pc:grpChg>
        <pc:picChg chg="mod">
          <ac:chgData name="Gede Bramanta" userId="8585bf509fa6aa8a" providerId="LiveId" clId="{02A1E762-52F9-47AC-B696-376899949D3F}" dt="2021-09-08T07:58:58.865" v="885" actId="1076"/>
          <ac:picMkLst>
            <pc:docMk/>
            <pc:sldMk cId="873465331" sldId="258"/>
            <ac:picMk id="4" creationId="{677CA31F-346D-4D87-84AB-78A26074E1FA}"/>
          </ac:picMkLst>
        </pc:picChg>
        <pc:cxnChg chg="add mod">
          <ac:chgData name="Gede Bramanta" userId="8585bf509fa6aa8a" providerId="LiveId" clId="{02A1E762-52F9-47AC-B696-376899949D3F}" dt="2021-09-08T08:00:32.507" v="949" actId="1035"/>
          <ac:cxnSpMkLst>
            <pc:docMk/>
            <pc:sldMk cId="873465331" sldId="258"/>
            <ac:cxnSpMk id="21" creationId="{DB7ADCDE-5DE5-4440-A64E-068E97100FB6}"/>
          </ac:cxnSpMkLst>
        </pc:cxnChg>
      </pc:sldChg>
      <pc:sldChg chg="addSp delSp modSp mod modTransition setBg">
        <pc:chgData name="Gede Bramanta" userId="8585bf509fa6aa8a" providerId="LiveId" clId="{02A1E762-52F9-47AC-B696-376899949D3F}" dt="2021-09-08T10:15:56.925" v="2010" actId="1076"/>
        <pc:sldMkLst>
          <pc:docMk/>
          <pc:sldMk cId="4141079896" sldId="259"/>
        </pc:sldMkLst>
        <pc:spChg chg="mod">
          <ac:chgData name="Gede Bramanta" userId="8585bf509fa6aa8a" providerId="LiveId" clId="{02A1E762-52F9-47AC-B696-376899949D3F}" dt="2021-09-08T07:56:40.642" v="873" actId="1076"/>
          <ac:spMkLst>
            <pc:docMk/>
            <pc:sldMk cId="4141079896" sldId="259"/>
            <ac:spMk id="2" creationId="{6769CE4B-8BD9-4862-9C5C-BB900B72C335}"/>
          </ac:spMkLst>
        </pc:spChg>
        <pc:spChg chg="add mod">
          <ac:chgData name="Gede Bramanta" userId="8585bf509fa6aa8a" providerId="LiveId" clId="{02A1E762-52F9-47AC-B696-376899949D3F}" dt="2021-09-08T08:40:02.038" v="1507" actId="164"/>
          <ac:spMkLst>
            <pc:docMk/>
            <pc:sldMk cId="4141079896" sldId="259"/>
            <ac:spMk id="3" creationId="{928EA03C-356C-4F08-A12F-7DAE59D4F8A3}"/>
          </ac:spMkLst>
        </pc:spChg>
        <pc:spChg chg="add del mod">
          <ac:chgData name="Gede Bramanta" userId="8585bf509fa6aa8a" providerId="LiveId" clId="{02A1E762-52F9-47AC-B696-376899949D3F}" dt="2021-09-08T08:36:46.500" v="1444" actId="478"/>
          <ac:spMkLst>
            <pc:docMk/>
            <pc:sldMk cId="4141079896" sldId="259"/>
            <ac:spMk id="4" creationId="{E02E2047-952D-4E4F-BEA1-14A5908BCEF0}"/>
          </ac:spMkLst>
        </pc:spChg>
        <pc:spChg chg="del">
          <ac:chgData name="Gede Bramanta" userId="8585bf509fa6aa8a" providerId="LiveId" clId="{02A1E762-52F9-47AC-B696-376899949D3F}" dt="2021-09-08T07:56:04.278" v="859" actId="478"/>
          <ac:spMkLst>
            <pc:docMk/>
            <pc:sldMk cId="4141079896" sldId="259"/>
            <ac:spMk id="5" creationId="{3D4813A3-5D94-428A-BD0B-4002D4C2A529}"/>
          </ac:spMkLst>
        </pc:spChg>
        <pc:spChg chg="add mod">
          <ac:chgData name="Gede Bramanta" userId="8585bf509fa6aa8a" providerId="LiveId" clId="{02A1E762-52F9-47AC-B696-376899949D3F}" dt="2021-09-08T08:40:02.038" v="1507" actId="164"/>
          <ac:spMkLst>
            <pc:docMk/>
            <pc:sldMk cId="4141079896" sldId="259"/>
            <ac:spMk id="5" creationId="{523D4B90-95B8-4E5E-BD1F-166AD42DF1D8}"/>
          </ac:spMkLst>
        </pc:spChg>
        <pc:spChg chg="mod">
          <ac:chgData name="Gede Bramanta" userId="8585bf509fa6aa8a" providerId="LiveId" clId="{02A1E762-52F9-47AC-B696-376899949D3F}" dt="2021-09-08T07:56:04.729" v="860"/>
          <ac:spMkLst>
            <pc:docMk/>
            <pc:sldMk cId="4141079896" sldId="259"/>
            <ac:spMk id="9" creationId="{C19E0F6D-BE7E-4262-B88A-80D42153888B}"/>
          </ac:spMkLst>
        </pc:spChg>
        <pc:spChg chg="mod">
          <ac:chgData name="Gede Bramanta" userId="8585bf509fa6aa8a" providerId="LiveId" clId="{02A1E762-52F9-47AC-B696-376899949D3F}" dt="2021-09-08T07:56:04.729" v="860"/>
          <ac:spMkLst>
            <pc:docMk/>
            <pc:sldMk cId="4141079896" sldId="259"/>
            <ac:spMk id="12" creationId="{E0A056EC-91E8-4C49-B119-1EACF84FAE1C}"/>
          </ac:spMkLst>
        </pc:spChg>
        <pc:spChg chg="mod">
          <ac:chgData name="Gede Bramanta" userId="8585bf509fa6aa8a" providerId="LiveId" clId="{02A1E762-52F9-47AC-B696-376899949D3F}" dt="2021-09-08T07:56:04.729" v="860"/>
          <ac:spMkLst>
            <pc:docMk/>
            <pc:sldMk cId="4141079896" sldId="259"/>
            <ac:spMk id="13" creationId="{77EEA08D-0F34-4C70-BEDC-6EB1AFAB963F}"/>
          </ac:spMkLst>
        </pc:spChg>
        <pc:spChg chg="add mod">
          <ac:chgData name="Gede Bramanta" userId="8585bf509fa6aa8a" providerId="LiveId" clId="{02A1E762-52F9-47AC-B696-376899949D3F}" dt="2021-09-08T08:40:02.038" v="1507" actId="164"/>
          <ac:spMkLst>
            <pc:docMk/>
            <pc:sldMk cId="4141079896" sldId="259"/>
            <ac:spMk id="14" creationId="{20BD0899-665A-443A-8518-DB400F39C2C7}"/>
          </ac:spMkLst>
        </pc:spChg>
        <pc:spChg chg="add del mod">
          <ac:chgData name="Gede Bramanta" userId="8585bf509fa6aa8a" providerId="LiveId" clId="{02A1E762-52F9-47AC-B696-376899949D3F}" dt="2021-09-08T09:51:07.957" v="1558" actId="478"/>
          <ac:spMkLst>
            <pc:docMk/>
            <pc:sldMk cId="4141079896" sldId="259"/>
            <ac:spMk id="16" creationId="{5DCE7AA5-1DD7-41D0-90F6-95ECBAE571B3}"/>
          </ac:spMkLst>
        </pc:spChg>
        <pc:spChg chg="add del mod">
          <ac:chgData name="Gede Bramanta" userId="8585bf509fa6aa8a" providerId="LiveId" clId="{02A1E762-52F9-47AC-B696-376899949D3F}" dt="2021-09-08T09:58:00.314" v="1577" actId="478"/>
          <ac:spMkLst>
            <pc:docMk/>
            <pc:sldMk cId="4141079896" sldId="259"/>
            <ac:spMk id="17" creationId="{DEA61958-9B9D-487A-B04B-B7EE70D577FB}"/>
          </ac:spMkLst>
        </pc:spChg>
        <pc:spChg chg="add mod">
          <ac:chgData name="Gede Bramanta" userId="8585bf509fa6aa8a" providerId="LiveId" clId="{02A1E762-52F9-47AC-B696-376899949D3F}" dt="2021-09-08T10:10:52.980" v="1740" actId="14100"/>
          <ac:spMkLst>
            <pc:docMk/>
            <pc:sldMk cId="4141079896" sldId="259"/>
            <ac:spMk id="19" creationId="{47715033-1A1C-40C9-A42C-CA6C528CAF11}"/>
          </ac:spMkLst>
        </pc:spChg>
        <pc:spChg chg="add mod">
          <ac:chgData name="Gede Bramanta" userId="8585bf509fa6aa8a" providerId="LiveId" clId="{02A1E762-52F9-47AC-B696-376899949D3F}" dt="2021-09-08T10:15:56.925" v="2010" actId="1076"/>
          <ac:spMkLst>
            <pc:docMk/>
            <pc:sldMk cId="4141079896" sldId="259"/>
            <ac:spMk id="22" creationId="{7C304847-CA1F-417B-8618-857D1BC27B82}"/>
          </ac:spMkLst>
        </pc:spChg>
        <pc:spChg chg="add mod">
          <ac:chgData name="Gede Bramanta" userId="8585bf509fa6aa8a" providerId="LiveId" clId="{02A1E762-52F9-47AC-B696-376899949D3F}" dt="2021-09-08T10:10:55.770" v="1741" actId="1076"/>
          <ac:spMkLst>
            <pc:docMk/>
            <pc:sldMk cId="4141079896" sldId="259"/>
            <ac:spMk id="23" creationId="{C560D68D-B325-4873-9785-10335635DBC0}"/>
          </ac:spMkLst>
        </pc:spChg>
        <pc:grpChg chg="add mod ord">
          <ac:chgData name="Gede Bramanta" userId="8585bf509fa6aa8a" providerId="LiveId" clId="{02A1E762-52F9-47AC-B696-376899949D3F}" dt="2021-09-08T07:56:15.619" v="862" actId="167"/>
          <ac:grpSpMkLst>
            <pc:docMk/>
            <pc:sldMk cId="4141079896" sldId="259"/>
            <ac:grpSpMk id="7" creationId="{F87B3C4D-DCD3-4EC5-925E-D1B4FC33A306}"/>
          </ac:grpSpMkLst>
        </pc:grpChg>
        <pc:grpChg chg="mod">
          <ac:chgData name="Gede Bramanta" userId="8585bf509fa6aa8a" providerId="LiveId" clId="{02A1E762-52F9-47AC-B696-376899949D3F}" dt="2021-09-08T07:56:04.729" v="860"/>
          <ac:grpSpMkLst>
            <pc:docMk/>
            <pc:sldMk cId="4141079896" sldId="259"/>
            <ac:grpSpMk id="11" creationId="{49316A6A-BBD9-4E8E-9D09-F1470152CB50}"/>
          </ac:grpSpMkLst>
        </pc:grpChg>
        <pc:grpChg chg="add del mod">
          <ac:chgData name="Gede Bramanta" userId="8585bf509fa6aa8a" providerId="LiveId" clId="{02A1E762-52F9-47AC-B696-376899949D3F}" dt="2021-09-08T09:51:31.053" v="1573" actId="478"/>
          <ac:grpSpMkLst>
            <pc:docMk/>
            <pc:sldMk cId="4141079896" sldId="259"/>
            <ac:grpSpMk id="15" creationId="{14676A51-D44E-4749-8A57-FEE385590D84}"/>
          </ac:grpSpMkLst>
        </pc:grpChg>
        <pc:picChg chg="mod">
          <ac:chgData name="Gede Bramanta" userId="8585bf509fa6aa8a" providerId="LiveId" clId="{02A1E762-52F9-47AC-B696-376899949D3F}" dt="2021-09-08T08:36:08.533" v="1435" actId="1076"/>
          <ac:picMkLst>
            <pc:docMk/>
            <pc:sldMk cId="4141079896" sldId="259"/>
            <ac:picMk id="6" creationId="{094E7733-257F-4B37-831B-080228F00D8E}"/>
          </ac:picMkLst>
        </pc:picChg>
        <pc:cxnChg chg="add mod">
          <ac:chgData name="Gede Bramanta" userId="8585bf509fa6aa8a" providerId="LiveId" clId="{02A1E762-52F9-47AC-B696-376899949D3F}" dt="2021-09-08T09:58:42.278" v="1588" actId="1076"/>
          <ac:cxnSpMkLst>
            <pc:docMk/>
            <pc:sldMk cId="4141079896" sldId="259"/>
            <ac:cxnSpMk id="20" creationId="{161E7B3E-5353-4430-BCDD-4A62224150BF}"/>
          </ac:cxnSpMkLst>
        </pc:cxnChg>
      </pc:sldChg>
      <pc:sldChg chg="addSp delSp modSp mod modTransition setBg modAnim">
        <pc:chgData name="Gede Bramanta" userId="8585bf509fa6aa8a" providerId="LiveId" clId="{02A1E762-52F9-47AC-B696-376899949D3F}" dt="2021-09-08T10:11:11.948" v="1742" actId="2711"/>
        <pc:sldMkLst>
          <pc:docMk/>
          <pc:sldMk cId="886390319" sldId="260"/>
        </pc:sldMkLst>
        <pc:spChg chg="add del mod">
          <ac:chgData name="Gede Bramanta" userId="8585bf509fa6aa8a" providerId="LiveId" clId="{02A1E762-52F9-47AC-B696-376899949D3F}" dt="2021-09-08T08:08:55.174" v="1076" actId="478"/>
          <ac:spMkLst>
            <pc:docMk/>
            <pc:sldMk cId="886390319" sldId="260"/>
            <ac:spMk id="2" creationId="{6769CE4B-8BD9-4862-9C5C-BB900B72C335}"/>
          </ac:spMkLst>
        </pc:spChg>
        <pc:spChg chg="add del mod">
          <ac:chgData name="Gede Bramanta" userId="8585bf509fa6aa8a" providerId="LiveId" clId="{02A1E762-52F9-47AC-B696-376899949D3F}" dt="2021-09-08T08:08:55.174" v="1076" actId="478"/>
          <ac:spMkLst>
            <pc:docMk/>
            <pc:sldMk cId="886390319" sldId="260"/>
            <ac:spMk id="5" creationId="{3D4813A3-5D94-428A-BD0B-4002D4C2A529}"/>
          </ac:spMkLst>
        </pc:spChg>
        <pc:spChg chg="mod">
          <ac:chgData name="Gede Bramanta" userId="8585bf509fa6aa8a" providerId="LiveId" clId="{02A1E762-52F9-47AC-B696-376899949D3F}" dt="2021-09-08T08:08:37.886" v="1070"/>
          <ac:spMkLst>
            <pc:docMk/>
            <pc:sldMk cId="886390319" sldId="260"/>
            <ac:spMk id="7" creationId="{315876BE-532C-4EF9-87EA-42B31315DB75}"/>
          </ac:spMkLst>
        </pc:spChg>
        <pc:spChg chg="mod">
          <ac:chgData name="Gede Bramanta" userId="8585bf509fa6aa8a" providerId="LiveId" clId="{02A1E762-52F9-47AC-B696-376899949D3F}" dt="2021-09-08T08:08:37.886" v="1070"/>
          <ac:spMkLst>
            <pc:docMk/>
            <pc:sldMk cId="886390319" sldId="260"/>
            <ac:spMk id="9" creationId="{9FE517F1-04EC-48CB-A07F-15DAD17A9A6B}"/>
          </ac:spMkLst>
        </pc:spChg>
        <pc:spChg chg="mod">
          <ac:chgData name="Gede Bramanta" userId="8585bf509fa6aa8a" providerId="LiveId" clId="{02A1E762-52F9-47AC-B696-376899949D3F}" dt="2021-09-08T08:08:37.886" v="1070"/>
          <ac:spMkLst>
            <pc:docMk/>
            <pc:sldMk cId="886390319" sldId="260"/>
            <ac:spMk id="10" creationId="{A929E5F0-BA1A-4DF6-BFFF-E539E4C06D91}"/>
          </ac:spMkLst>
        </pc:spChg>
        <pc:spChg chg="add del mod">
          <ac:chgData name="Gede Bramanta" userId="8585bf509fa6aa8a" providerId="LiveId" clId="{02A1E762-52F9-47AC-B696-376899949D3F}" dt="2021-09-08T09:51:22.160" v="1570"/>
          <ac:spMkLst>
            <pc:docMk/>
            <pc:sldMk cId="886390319" sldId="260"/>
            <ac:spMk id="10" creationId="{EDCFE74B-BC3C-455D-97ED-11A9EDA1A87C}"/>
          </ac:spMkLst>
        </pc:spChg>
        <pc:spChg chg="add del mod">
          <ac:chgData name="Gede Bramanta" userId="8585bf509fa6aa8a" providerId="LiveId" clId="{02A1E762-52F9-47AC-B696-376899949D3F}" dt="2021-09-08T08:08:39.128" v="1071"/>
          <ac:spMkLst>
            <pc:docMk/>
            <pc:sldMk cId="886390319" sldId="260"/>
            <ac:spMk id="11" creationId="{A628E4C5-8839-44E4-9C74-E0E9E347EB01}"/>
          </ac:spMkLst>
        </pc:spChg>
        <pc:spChg chg="mod">
          <ac:chgData name="Gede Bramanta" userId="8585bf509fa6aa8a" providerId="LiveId" clId="{02A1E762-52F9-47AC-B696-376899949D3F}" dt="2021-09-08T09:51:27.462" v="1571"/>
          <ac:spMkLst>
            <pc:docMk/>
            <pc:sldMk cId="886390319" sldId="260"/>
            <ac:spMk id="12" creationId="{7F56C60F-4EFA-42C0-8013-B3F84ED005FB}"/>
          </ac:spMkLst>
        </pc:spChg>
        <pc:spChg chg="mod">
          <ac:chgData name="Gede Bramanta" userId="8585bf509fa6aa8a" providerId="LiveId" clId="{02A1E762-52F9-47AC-B696-376899949D3F}" dt="2021-09-08T10:03:56.828" v="1687" actId="207"/>
          <ac:spMkLst>
            <pc:docMk/>
            <pc:sldMk cId="886390319" sldId="260"/>
            <ac:spMk id="13" creationId="{5E666117-59DC-4BBD-9D5A-526B11B0DAD4}"/>
          </ac:spMkLst>
        </pc:spChg>
        <pc:spChg chg="mod">
          <ac:chgData name="Gede Bramanta" userId="8585bf509fa6aa8a" providerId="LiveId" clId="{02A1E762-52F9-47AC-B696-376899949D3F}" dt="2021-09-08T08:08:55.464" v="1077"/>
          <ac:spMkLst>
            <pc:docMk/>
            <pc:sldMk cId="886390319" sldId="260"/>
            <ac:spMk id="13" creationId="{7D38D3A4-A1D5-4061-B3D9-CF31EAF5EE33}"/>
          </ac:spMkLst>
        </pc:spChg>
        <pc:spChg chg="mod">
          <ac:chgData name="Gede Bramanta" userId="8585bf509fa6aa8a" providerId="LiveId" clId="{02A1E762-52F9-47AC-B696-376899949D3F}" dt="2021-09-08T09:51:27.462" v="1571"/>
          <ac:spMkLst>
            <pc:docMk/>
            <pc:sldMk cId="886390319" sldId="260"/>
            <ac:spMk id="14" creationId="{9AA5D3AF-200E-4997-AAB0-BA5112C2E842}"/>
          </ac:spMkLst>
        </pc:spChg>
        <pc:spChg chg="mod">
          <ac:chgData name="Gede Bramanta" userId="8585bf509fa6aa8a" providerId="LiveId" clId="{02A1E762-52F9-47AC-B696-376899949D3F}" dt="2021-09-08T08:08:55.464" v="1077"/>
          <ac:spMkLst>
            <pc:docMk/>
            <pc:sldMk cId="886390319" sldId="260"/>
            <ac:spMk id="15" creationId="{4F34DD77-98F9-469B-B9D6-3CD85FEFB98B}"/>
          </ac:spMkLst>
        </pc:spChg>
        <pc:spChg chg="mod">
          <ac:chgData name="Gede Bramanta" userId="8585bf509fa6aa8a" providerId="LiveId" clId="{02A1E762-52F9-47AC-B696-376899949D3F}" dt="2021-09-08T08:08:55.464" v="1077"/>
          <ac:spMkLst>
            <pc:docMk/>
            <pc:sldMk cId="886390319" sldId="260"/>
            <ac:spMk id="16" creationId="{473F8279-1ADB-4B43-9A04-E95730C7FBB9}"/>
          </ac:spMkLst>
        </pc:spChg>
        <pc:spChg chg="add mod">
          <ac:chgData name="Gede Bramanta" userId="8585bf509fa6aa8a" providerId="LiveId" clId="{02A1E762-52F9-47AC-B696-376899949D3F}" dt="2021-09-08T10:11:11.948" v="1742" actId="2711"/>
          <ac:spMkLst>
            <pc:docMk/>
            <pc:sldMk cId="886390319" sldId="260"/>
            <ac:spMk id="16" creationId="{ED6CCF8B-5C5F-4996-AF20-C59B4DC36D42}"/>
          </ac:spMkLst>
        </pc:spChg>
        <pc:spChg chg="add mod">
          <ac:chgData name="Gede Bramanta" userId="8585bf509fa6aa8a" providerId="LiveId" clId="{02A1E762-52F9-47AC-B696-376899949D3F}" dt="2021-09-08T08:12:32.304" v="1143" actId="1037"/>
          <ac:spMkLst>
            <pc:docMk/>
            <pc:sldMk cId="886390319" sldId="260"/>
            <ac:spMk id="17" creationId="{FAE7992F-9717-4010-9FFB-CDE9C3EF7485}"/>
          </ac:spMkLst>
        </pc:spChg>
        <pc:spChg chg="add del mod">
          <ac:chgData name="Gede Bramanta" userId="8585bf509fa6aa8a" providerId="LiveId" clId="{02A1E762-52F9-47AC-B696-376899949D3F}" dt="2021-09-08T08:09:42.154" v="1106" actId="478"/>
          <ac:spMkLst>
            <pc:docMk/>
            <pc:sldMk cId="886390319" sldId="260"/>
            <ac:spMk id="18" creationId="{1D4E43B6-E2DC-49AE-BEC6-0BFEB0A9D243}"/>
          </ac:spMkLst>
        </pc:spChg>
        <pc:spChg chg="add mod">
          <ac:chgData name="Gede Bramanta" userId="8585bf509fa6aa8a" providerId="LiveId" clId="{02A1E762-52F9-47AC-B696-376899949D3F}" dt="2021-09-08T08:12:32.304" v="1143" actId="1037"/>
          <ac:spMkLst>
            <pc:docMk/>
            <pc:sldMk cId="886390319" sldId="260"/>
            <ac:spMk id="20" creationId="{EA6EE1A8-78CE-4D24-B001-7BE51741F493}"/>
          </ac:spMkLst>
        </pc:spChg>
        <pc:spChg chg="mod">
          <ac:chgData name="Gede Bramanta" userId="8585bf509fa6aa8a" providerId="LiveId" clId="{02A1E762-52F9-47AC-B696-376899949D3F}" dt="2021-09-08T08:11:48.719" v="1130"/>
          <ac:spMkLst>
            <pc:docMk/>
            <pc:sldMk cId="886390319" sldId="260"/>
            <ac:spMk id="22" creationId="{D48ECD2C-1D2E-43F2-8E89-CFF3574D7329}"/>
          </ac:spMkLst>
        </pc:spChg>
        <pc:spChg chg="mod">
          <ac:chgData name="Gede Bramanta" userId="8585bf509fa6aa8a" providerId="LiveId" clId="{02A1E762-52F9-47AC-B696-376899949D3F}" dt="2021-09-08T08:11:48.719" v="1130"/>
          <ac:spMkLst>
            <pc:docMk/>
            <pc:sldMk cId="886390319" sldId="260"/>
            <ac:spMk id="24" creationId="{760841D0-E8E5-495F-886D-D5D004CD4DB4}"/>
          </ac:spMkLst>
        </pc:spChg>
        <pc:spChg chg="mod">
          <ac:chgData name="Gede Bramanta" userId="8585bf509fa6aa8a" providerId="LiveId" clId="{02A1E762-52F9-47AC-B696-376899949D3F}" dt="2021-09-08T08:11:48.719" v="1130"/>
          <ac:spMkLst>
            <pc:docMk/>
            <pc:sldMk cId="886390319" sldId="260"/>
            <ac:spMk id="25" creationId="{7104B3C1-29B7-4450-BC4C-A1E9F9D5EC05}"/>
          </ac:spMkLst>
        </pc:spChg>
        <pc:spChg chg="add mod">
          <ac:chgData name="Gede Bramanta" userId="8585bf509fa6aa8a" providerId="LiveId" clId="{02A1E762-52F9-47AC-B696-376899949D3F}" dt="2021-09-08T10:02:47.305" v="1678" actId="1035"/>
          <ac:spMkLst>
            <pc:docMk/>
            <pc:sldMk cId="886390319" sldId="260"/>
            <ac:spMk id="26" creationId="{3BF936C8-725C-4F9A-A20D-C52CB9B4881A}"/>
          </ac:spMkLst>
        </pc:spChg>
        <pc:grpChg chg="add del mod">
          <ac:chgData name="Gede Bramanta" userId="8585bf509fa6aa8a" providerId="LiveId" clId="{02A1E762-52F9-47AC-B696-376899949D3F}" dt="2021-09-08T08:08:39.128" v="1071"/>
          <ac:grpSpMkLst>
            <pc:docMk/>
            <pc:sldMk cId="886390319" sldId="260"/>
            <ac:grpSpMk id="6" creationId="{746CB3D1-D4C7-4457-B0AA-1B3D1718659F}"/>
          </ac:grpSpMkLst>
        </pc:grpChg>
        <pc:grpChg chg="mod">
          <ac:chgData name="Gede Bramanta" userId="8585bf509fa6aa8a" providerId="LiveId" clId="{02A1E762-52F9-47AC-B696-376899949D3F}" dt="2021-09-08T08:08:37.886" v="1070"/>
          <ac:grpSpMkLst>
            <pc:docMk/>
            <pc:sldMk cId="886390319" sldId="260"/>
            <ac:grpSpMk id="8" creationId="{87C6E5C3-D1B4-4511-8467-834F5B0703F5}"/>
          </ac:grpSpMkLst>
        </pc:grpChg>
        <pc:grpChg chg="add mod">
          <ac:chgData name="Gede Bramanta" userId="8585bf509fa6aa8a" providerId="LiveId" clId="{02A1E762-52F9-47AC-B696-376899949D3F}" dt="2021-09-08T10:01:27.378" v="1663" actId="1076"/>
          <ac:grpSpMkLst>
            <pc:docMk/>
            <pc:sldMk cId="886390319" sldId="260"/>
            <ac:grpSpMk id="11" creationId="{A2A68C5F-8CAA-49EA-85D0-1913FF5A62FB}"/>
          </ac:grpSpMkLst>
        </pc:grpChg>
        <pc:grpChg chg="add del mod">
          <ac:chgData name="Gede Bramanta" userId="8585bf509fa6aa8a" providerId="LiveId" clId="{02A1E762-52F9-47AC-B696-376899949D3F}" dt="2021-09-08T08:11:48.498" v="1129" actId="478"/>
          <ac:grpSpMkLst>
            <pc:docMk/>
            <pc:sldMk cId="886390319" sldId="260"/>
            <ac:grpSpMk id="12" creationId="{CC1A3497-2668-40CA-8E74-186A74E063B2}"/>
          </ac:grpSpMkLst>
        </pc:grpChg>
        <pc:grpChg chg="mod">
          <ac:chgData name="Gede Bramanta" userId="8585bf509fa6aa8a" providerId="LiveId" clId="{02A1E762-52F9-47AC-B696-376899949D3F}" dt="2021-09-08T08:08:55.464" v="1077"/>
          <ac:grpSpMkLst>
            <pc:docMk/>
            <pc:sldMk cId="886390319" sldId="260"/>
            <ac:grpSpMk id="14" creationId="{BB58597C-A541-4D3B-9FB0-E1E08B457928}"/>
          </ac:grpSpMkLst>
        </pc:grpChg>
        <pc:grpChg chg="add mod ord">
          <ac:chgData name="Gede Bramanta" userId="8585bf509fa6aa8a" providerId="LiveId" clId="{02A1E762-52F9-47AC-B696-376899949D3F}" dt="2021-09-08T08:11:50.381" v="1131" actId="167"/>
          <ac:grpSpMkLst>
            <pc:docMk/>
            <pc:sldMk cId="886390319" sldId="260"/>
            <ac:grpSpMk id="21" creationId="{362B9B0F-D527-4B3C-871A-943DC13DF92E}"/>
          </ac:grpSpMkLst>
        </pc:grpChg>
        <pc:grpChg chg="mod">
          <ac:chgData name="Gede Bramanta" userId="8585bf509fa6aa8a" providerId="LiveId" clId="{02A1E762-52F9-47AC-B696-376899949D3F}" dt="2021-09-08T08:11:48.719" v="1130"/>
          <ac:grpSpMkLst>
            <pc:docMk/>
            <pc:sldMk cId="886390319" sldId="260"/>
            <ac:grpSpMk id="23" creationId="{09D046DF-A4FF-4D52-B44E-7124A41B2A6A}"/>
          </ac:grpSpMkLst>
        </pc:grpChg>
        <pc:picChg chg="mod">
          <ac:chgData name="Gede Bramanta" userId="8585bf509fa6aa8a" providerId="LiveId" clId="{02A1E762-52F9-47AC-B696-376899949D3F}" dt="2021-09-08T10:05:10.066" v="1696" actId="1035"/>
          <ac:picMkLst>
            <pc:docMk/>
            <pc:sldMk cId="886390319" sldId="260"/>
            <ac:picMk id="4" creationId="{CD2987A2-F27C-47A9-84A9-EFE7210EAAAC}"/>
          </ac:picMkLst>
        </pc:picChg>
        <pc:cxnChg chg="add mod">
          <ac:chgData name="Gede Bramanta" userId="8585bf509fa6aa8a" providerId="LiveId" clId="{02A1E762-52F9-47AC-B696-376899949D3F}" dt="2021-09-08T10:02:47.305" v="1678" actId="1035"/>
          <ac:cxnSpMkLst>
            <pc:docMk/>
            <pc:sldMk cId="886390319" sldId="260"/>
            <ac:cxnSpMk id="18" creationId="{E929358D-32B4-4DD5-85CC-3BECB6DA99CD}"/>
          </ac:cxnSpMkLst>
        </pc:cxnChg>
      </pc:sldChg>
      <pc:sldChg chg="addSp delSp modSp mod modTransition setBg">
        <pc:chgData name="Gede Bramanta" userId="8585bf509fa6aa8a" providerId="LiveId" clId="{02A1E762-52F9-47AC-B696-376899949D3F}" dt="2021-09-08T10:15:50.882" v="2009" actId="1037"/>
        <pc:sldMkLst>
          <pc:docMk/>
          <pc:sldMk cId="3676724778" sldId="261"/>
        </pc:sldMkLst>
        <pc:spChg chg="del">
          <ac:chgData name="Gede Bramanta" userId="8585bf509fa6aa8a" providerId="LiveId" clId="{02A1E762-52F9-47AC-B696-376899949D3F}" dt="2021-09-08T08:12:41.654" v="1144" actId="478"/>
          <ac:spMkLst>
            <pc:docMk/>
            <pc:sldMk cId="3676724778" sldId="261"/>
            <ac:spMk id="2" creationId="{6769CE4B-8BD9-4862-9C5C-BB900B72C335}"/>
          </ac:spMkLst>
        </pc:spChg>
        <pc:spChg chg="del">
          <ac:chgData name="Gede Bramanta" userId="8585bf509fa6aa8a" providerId="LiveId" clId="{02A1E762-52F9-47AC-B696-376899949D3F}" dt="2021-09-08T08:12:41.654" v="1144" actId="478"/>
          <ac:spMkLst>
            <pc:docMk/>
            <pc:sldMk cId="3676724778" sldId="261"/>
            <ac:spMk id="5" creationId="{3D4813A3-5D94-428A-BD0B-4002D4C2A529}"/>
          </ac:spMkLst>
        </pc:spChg>
        <pc:spChg chg="mod">
          <ac:chgData name="Gede Bramanta" userId="8585bf509fa6aa8a" providerId="LiveId" clId="{02A1E762-52F9-47AC-B696-376899949D3F}" dt="2021-09-08T08:12:41.876" v="1145"/>
          <ac:spMkLst>
            <pc:docMk/>
            <pc:sldMk cId="3676724778" sldId="261"/>
            <ac:spMk id="8" creationId="{069EFB7F-A0A0-43ED-B035-FF6BB8B70561}"/>
          </ac:spMkLst>
        </pc:spChg>
        <pc:spChg chg="mod">
          <ac:chgData name="Gede Bramanta" userId="8585bf509fa6aa8a" providerId="LiveId" clId="{02A1E762-52F9-47AC-B696-376899949D3F}" dt="2021-09-08T08:12:41.876" v="1145"/>
          <ac:spMkLst>
            <pc:docMk/>
            <pc:sldMk cId="3676724778" sldId="261"/>
            <ac:spMk id="10" creationId="{3D17E8E6-5835-43E7-BFC5-E63582CAD12A}"/>
          </ac:spMkLst>
        </pc:spChg>
        <pc:spChg chg="mod">
          <ac:chgData name="Gede Bramanta" userId="8585bf509fa6aa8a" providerId="LiveId" clId="{02A1E762-52F9-47AC-B696-376899949D3F}" dt="2021-09-08T08:12:41.876" v="1145"/>
          <ac:spMkLst>
            <pc:docMk/>
            <pc:sldMk cId="3676724778" sldId="261"/>
            <ac:spMk id="11" creationId="{2F1ECB2B-DF8C-4F63-B600-21DE37D78CD4}"/>
          </ac:spMkLst>
        </pc:spChg>
        <pc:spChg chg="add mod">
          <ac:chgData name="Gede Bramanta" userId="8585bf509fa6aa8a" providerId="LiveId" clId="{02A1E762-52F9-47AC-B696-376899949D3F}" dt="2021-09-08T08:13:15.690" v="1186" actId="1076"/>
          <ac:spMkLst>
            <pc:docMk/>
            <pc:sldMk cId="3676724778" sldId="261"/>
            <ac:spMk id="12" creationId="{140194D1-C7EC-4CB2-9E39-37BAECEF5CF3}"/>
          </ac:spMkLst>
        </pc:spChg>
        <pc:spChg chg="add mod">
          <ac:chgData name="Gede Bramanta" userId="8585bf509fa6aa8a" providerId="LiveId" clId="{02A1E762-52F9-47AC-B696-376899949D3F}" dt="2021-09-08T10:13:40.783" v="1869" actId="1036"/>
          <ac:spMkLst>
            <pc:docMk/>
            <pc:sldMk cId="3676724778" sldId="261"/>
            <ac:spMk id="13" creationId="{12C02029-2162-4391-A74C-B3C63B468CBB}"/>
          </ac:spMkLst>
        </pc:spChg>
        <pc:spChg chg="add mod">
          <ac:chgData name="Gede Bramanta" userId="8585bf509fa6aa8a" providerId="LiveId" clId="{02A1E762-52F9-47AC-B696-376899949D3F}" dt="2021-09-08T10:14:00.536" v="1878" actId="14100"/>
          <ac:spMkLst>
            <pc:docMk/>
            <pc:sldMk cId="3676724778" sldId="261"/>
            <ac:spMk id="14" creationId="{C35E79DF-7598-4A24-BBC1-CE721CDEB1D2}"/>
          </ac:spMkLst>
        </pc:spChg>
        <pc:spChg chg="add mod">
          <ac:chgData name="Gede Bramanta" userId="8585bf509fa6aa8a" providerId="LiveId" clId="{02A1E762-52F9-47AC-B696-376899949D3F}" dt="2021-09-08T10:13:48.838" v="1875" actId="1036"/>
          <ac:spMkLst>
            <pc:docMk/>
            <pc:sldMk cId="3676724778" sldId="261"/>
            <ac:spMk id="18" creationId="{58B693E4-8743-4F0B-AA11-DEEC80B4C3A4}"/>
          </ac:spMkLst>
        </pc:spChg>
        <pc:spChg chg="add mod">
          <ac:chgData name="Gede Bramanta" userId="8585bf509fa6aa8a" providerId="LiveId" clId="{02A1E762-52F9-47AC-B696-376899949D3F}" dt="2021-09-08T10:15:10.874" v="1997" actId="1076"/>
          <ac:spMkLst>
            <pc:docMk/>
            <pc:sldMk cId="3676724778" sldId="261"/>
            <ac:spMk id="24" creationId="{D8512811-0CEC-4D19-8B93-5A1DDEFA971A}"/>
          </ac:spMkLst>
        </pc:spChg>
        <pc:spChg chg="add del mod">
          <ac:chgData name="Gede Bramanta" userId="8585bf509fa6aa8a" providerId="LiveId" clId="{02A1E762-52F9-47AC-B696-376899949D3F}" dt="2021-09-08T10:15:13.338" v="1999"/>
          <ac:spMkLst>
            <pc:docMk/>
            <pc:sldMk cId="3676724778" sldId="261"/>
            <ac:spMk id="25" creationId="{2CA9C655-CF3F-4985-B089-B373470DFCE4}"/>
          </ac:spMkLst>
        </pc:spChg>
        <pc:spChg chg="add mod">
          <ac:chgData name="Gede Bramanta" userId="8585bf509fa6aa8a" providerId="LiveId" clId="{02A1E762-52F9-47AC-B696-376899949D3F}" dt="2021-09-08T10:15:50.882" v="2009" actId="1037"/>
          <ac:spMkLst>
            <pc:docMk/>
            <pc:sldMk cId="3676724778" sldId="261"/>
            <ac:spMk id="27" creationId="{66980D3D-A8D6-412C-A9B8-A55812EB2890}"/>
          </ac:spMkLst>
        </pc:spChg>
        <pc:grpChg chg="add mod">
          <ac:chgData name="Gede Bramanta" userId="8585bf509fa6aa8a" providerId="LiveId" clId="{02A1E762-52F9-47AC-B696-376899949D3F}" dt="2021-09-08T08:12:41.876" v="1145"/>
          <ac:grpSpMkLst>
            <pc:docMk/>
            <pc:sldMk cId="3676724778" sldId="261"/>
            <ac:grpSpMk id="7" creationId="{47DD4AB6-5654-43C2-8E37-209BDA51288E}"/>
          </ac:grpSpMkLst>
        </pc:grpChg>
        <pc:grpChg chg="mod">
          <ac:chgData name="Gede Bramanta" userId="8585bf509fa6aa8a" providerId="LiveId" clId="{02A1E762-52F9-47AC-B696-376899949D3F}" dt="2021-09-08T08:12:41.876" v="1145"/>
          <ac:grpSpMkLst>
            <pc:docMk/>
            <pc:sldMk cId="3676724778" sldId="261"/>
            <ac:grpSpMk id="9" creationId="{0D65A224-16FF-4F37-BCDF-3D63A89C170A}"/>
          </ac:grpSpMkLst>
        </pc:grpChg>
        <pc:picChg chg="add mod">
          <ac:chgData name="Gede Bramanta" userId="8585bf509fa6aa8a" providerId="LiveId" clId="{02A1E762-52F9-47AC-B696-376899949D3F}" dt="2021-09-08T10:13:30.255" v="1859" actId="1036"/>
          <ac:picMkLst>
            <pc:docMk/>
            <pc:sldMk cId="3676724778" sldId="261"/>
            <ac:picMk id="3" creationId="{AF21BF1C-814A-48A0-AEDB-FC6A1FDF7BED}"/>
          </ac:picMkLst>
        </pc:picChg>
        <pc:picChg chg="mod">
          <ac:chgData name="Gede Bramanta" userId="8585bf509fa6aa8a" providerId="LiveId" clId="{02A1E762-52F9-47AC-B696-376899949D3F}" dt="2021-09-08T10:12:15.623" v="1812" actId="1036"/>
          <ac:picMkLst>
            <pc:docMk/>
            <pc:sldMk cId="3676724778" sldId="261"/>
            <ac:picMk id="6" creationId="{63CAA7F4-360E-4655-B788-37E9CFEEDF33}"/>
          </ac:picMkLst>
        </pc:picChg>
        <pc:cxnChg chg="add del">
          <ac:chgData name="Gede Bramanta" userId="8585bf509fa6aa8a" providerId="LiveId" clId="{02A1E762-52F9-47AC-B696-376899949D3F}" dt="2021-09-08T10:12:26.941" v="1815" actId="478"/>
          <ac:cxnSpMkLst>
            <pc:docMk/>
            <pc:sldMk cId="3676724778" sldId="261"/>
            <ac:cxnSpMk id="5" creationId="{1AEA6FFB-D241-4945-B17C-6A39F401F9B9}"/>
          </ac:cxnSpMkLst>
        </pc:cxnChg>
        <pc:cxnChg chg="add del">
          <ac:chgData name="Gede Bramanta" userId="8585bf509fa6aa8a" providerId="LiveId" clId="{02A1E762-52F9-47AC-B696-376899949D3F}" dt="2021-09-08T10:12:40.098" v="1817" actId="478"/>
          <ac:cxnSpMkLst>
            <pc:docMk/>
            <pc:sldMk cId="3676724778" sldId="261"/>
            <ac:cxnSpMk id="16" creationId="{87DEA3A8-D581-4A11-976F-5A1F5B99E550}"/>
          </ac:cxnSpMkLst>
        </pc:cxnChg>
        <pc:cxnChg chg="add mod">
          <ac:chgData name="Gede Bramanta" userId="8585bf509fa6aa8a" providerId="LiveId" clId="{02A1E762-52F9-47AC-B696-376899949D3F}" dt="2021-09-08T10:13:48.838" v="1875" actId="1036"/>
          <ac:cxnSpMkLst>
            <pc:docMk/>
            <pc:sldMk cId="3676724778" sldId="261"/>
            <ac:cxnSpMk id="17" creationId="{A784BB40-4583-468C-88B9-12ABD0F60F31}"/>
          </ac:cxnSpMkLst>
        </pc:cxnChg>
        <pc:cxnChg chg="add mod">
          <ac:chgData name="Gede Bramanta" userId="8585bf509fa6aa8a" providerId="LiveId" clId="{02A1E762-52F9-47AC-B696-376899949D3F}" dt="2021-09-08T10:15:20.343" v="2001" actId="1076"/>
          <ac:cxnSpMkLst>
            <pc:docMk/>
            <pc:sldMk cId="3676724778" sldId="261"/>
            <ac:cxnSpMk id="26" creationId="{6550C135-7C5E-4197-B8DC-0B9AA53B02AF}"/>
          </ac:cxnSpMkLst>
        </pc:cxnChg>
      </pc:sldChg>
      <pc:sldChg chg="addSp delSp modSp mod modTransition setBg">
        <pc:chgData name="Gede Bramanta" userId="8585bf509fa6aa8a" providerId="LiveId" clId="{02A1E762-52F9-47AC-B696-376899949D3F}" dt="2021-09-08T10:23:16.418" v="2128" actId="1076"/>
        <pc:sldMkLst>
          <pc:docMk/>
          <pc:sldMk cId="4098489082" sldId="262"/>
        </pc:sldMkLst>
        <pc:spChg chg="add mod">
          <ac:chgData name="Gede Bramanta" userId="8585bf509fa6aa8a" providerId="LiveId" clId="{02A1E762-52F9-47AC-B696-376899949D3F}" dt="2021-09-08T10:21:52.242" v="2092" actId="164"/>
          <ac:spMkLst>
            <pc:docMk/>
            <pc:sldMk cId="4098489082" sldId="262"/>
            <ac:spMk id="2" creationId="{6078CDA4-9725-440C-8F65-7F42CA803997}"/>
          </ac:spMkLst>
        </pc:spChg>
        <pc:spChg chg="del">
          <ac:chgData name="Gede Bramanta" userId="8585bf509fa6aa8a" providerId="LiveId" clId="{02A1E762-52F9-47AC-B696-376899949D3F}" dt="2021-09-08T08:15:20.027" v="1207" actId="478"/>
          <ac:spMkLst>
            <pc:docMk/>
            <pc:sldMk cId="4098489082" sldId="262"/>
            <ac:spMk id="2" creationId="{6769CE4B-8BD9-4862-9C5C-BB900B72C335}"/>
          </ac:spMkLst>
        </pc:spChg>
        <pc:spChg chg="add del mod">
          <ac:chgData name="Gede Bramanta" userId="8585bf509fa6aa8a" providerId="LiveId" clId="{02A1E762-52F9-47AC-B696-376899949D3F}" dt="2021-09-08T10:20:39.027" v="2064"/>
          <ac:spMkLst>
            <pc:docMk/>
            <pc:sldMk cId="4098489082" sldId="262"/>
            <ac:spMk id="3" creationId="{EA6B97FA-111C-41EA-8369-3C01C5DCB094}"/>
          </ac:spMkLst>
        </pc:spChg>
        <pc:spChg chg="del">
          <ac:chgData name="Gede Bramanta" userId="8585bf509fa6aa8a" providerId="LiveId" clId="{02A1E762-52F9-47AC-B696-376899949D3F}" dt="2021-09-08T08:15:20.027" v="1207" actId="478"/>
          <ac:spMkLst>
            <pc:docMk/>
            <pc:sldMk cId="4098489082" sldId="262"/>
            <ac:spMk id="5" creationId="{3D4813A3-5D94-428A-BD0B-4002D4C2A529}"/>
          </ac:spMkLst>
        </pc:spChg>
        <pc:spChg chg="mod">
          <ac:chgData name="Gede Bramanta" userId="8585bf509fa6aa8a" providerId="LiveId" clId="{02A1E762-52F9-47AC-B696-376899949D3F}" dt="2021-09-08T08:15:20.206" v="1208"/>
          <ac:spMkLst>
            <pc:docMk/>
            <pc:sldMk cId="4098489082" sldId="262"/>
            <ac:spMk id="8" creationId="{88CB0E5D-C771-4C25-8472-11F48C0DC594}"/>
          </ac:spMkLst>
        </pc:spChg>
        <pc:spChg chg="mod">
          <ac:chgData name="Gede Bramanta" userId="8585bf509fa6aa8a" providerId="LiveId" clId="{02A1E762-52F9-47AC-B696-376899949D3F}" dt="2021-09-08T08:15:20.206" v="1208"/>
          <ac:spMkLst>
            <pc:docMk/>
            <pc:sldMk cId="4098489082" sldId="262"/>
            <ac:spMk id="10" creationId="{660DE58C-4CED-47C2-A280-AFABC64BA9F6}"/>
          </ac:spMkLst>
        </pc:spChg>
        <pc:spChg chg="mod">
          <ac:chgData name="Gede Bramanta" userId="8585bf509fa6aa8a" providerId="LiveId" clId="{02A1E762-52F9-47AC-B696-376899949D3F}" dt="2021-09-08T10:17:32.414" v="2019" actId="1076"/>
          <ac:spMkLst>
            <pc:docMk/>
            <pc:sldMk cId="4098489082" sldId="262"/>
            <ac:spMk id="10" creationId="{85639875-2B84-4222-8D77-8C7A04BD21E0}"/>
          </ac:spMkLst>
        </pc:spChg>
        <pc:spChg chg="mod">
          <ac:chgData name="Gede Bramanta" userId="8585bf509fa6aa8a" providerId="LiveId" clId="{02A1E762-52F9-47AC-B696-376899949D3F}" dt="2021-09-08T08:15:20.206" v="1208"/>
          <ac:spMkLst>
            <pc:docMk/>
            <pc:sldMk cId="4098489082" sldId="262"/>
            <ac:spMk id="11" creationId="{5E705893-3246-4EDC-81C2-51AE74ADECFE}"/>
          </ac:spMkLst>
        </pc:spChg>
        <pc:spChg chg="mod">
          <ac:chgData name="Gede Bramanta" userId="8585bf509fa6aa8a" providerId="LiveId" clId="{02A1E762-52F9-47AC-B696-376899949D3F}" dt="2021-09-08T10:17:37.280" v="2021" actId="207"/>
          <ac:spMkLst>
            <pc:docMk/>
            <pc:sldMk cId="4098489082" sldId="262"/>
            <ac:spMk id="11" creationId="{5FB3FF8E-0C55-48CE-A767-52202807D8F5}"/>
          </ac:spMkLst>
        </pc:spChg>
        <pc:spChg chg="mod">
          <ac:chgData name="Gede Bramanta" userId="8585bf509fa6aa8a" providerId="LiveId" clId="{02A1E762-52F9-47AC-B696-376899949D3F}" dt="2021-09-08T10:17:18.639" v="2011"/>
          <ac:spMkLst>
            <pc:docMk/>
            <pc:sldMk cId="4098489082" sldId="262"/>
            <ac:spMk id="12" creationId="{3342D317-9A22-4AC7-BAEA-8DB59747A172}"/>
          </ac:spMkLst>
        </pc:spChg>
        <pc:spChg chg="add del mod">
          <ac:chgData name="Gede Bramanta" userId="8585bf509fa6aa8a" providerId="LiveId" clId="{02A1E762-52F9-47AC-B696-376899949D3F}" dt="2021-09-08T08:15:22.864" v="1209"/>
          <ac:spMkLst>
            <pc:docMk/>
            <pc:sldMk cId="4098489082" sldId="262"/>
            <ac:spMk id="12" creationId="{4D8175FA-7430-40E4-821B-1586DEA2F25D}"/>
          </ac:spMkLst>
        </pc:spChg>
        <pc:spChg chg="mod">
          <ac:chgData name="Gede Bramanta" userId="8585bf509fa6aa8a" providerId="LiveId" clId="{02A1E762-52F9-47AC-B696-376899949D3F}" dt="2021-09-08T08:15:24.126" v="1210"/>
          <ac:spMkLst>
            <pc:docMk/>
            <pc:sldMk cId="4098489082" sldId="262"/>
            <ac:spMk id="14" creationId="{E60E574C-61C6-4344-8EFD-8F434F317552}"/>
          </ac:spMkLst>
        </pc:spChg>
        <pc:spChg chg="mod">
          <ac:chgData name="Gede Bramanta" userId="8585bf509fa6aa8a" providerId="LiveId" clId="{02A1E762-52F9-47AC-B696-376899949D3F}" dt="2021-09-08T08:15:24.126" v="1210"/>
          <ac:spMkLst>
            <pc:docMk/>
            <pc:sldMk cId="4098489082" sldId="262"/>
            <ac:spMk id="16" creationId="{CE716EFB-988D-4160-8BC7-4AFEC365C063}"/>
          </ac:spMkLst>
        </pc:spChg>
        <pc:spChg chg="mod">
          <ac:chgData name="Gede Bramanta" userId="8585bf509fa6aa8a" providerId="LiveId" clId="{02A1E762-52F9-47AC-B696-376899949D3F}" dt="2021-09-08T08:15:24.126" v="1210"/>
          <ac:spMkLst>
            <pc:docMk/>
            <pc:sldMk cId="4098489082" sldId="262"/>
            <ac:spMk id="17" creationId="{20E56AD3-37AB-40A9-AF60-B6B6946C4775}"/>
          </ac:spMkLst>
        </pc:spChg>
        <pc:spChg chg="add mod">
          <ac:chgData name="Gede Bramanta" userId="8585bf509fa6aa8a" providerId="LiveId" clId="{02A1E762-52F9-47AC-B696-376899949D3F}" dt="2021-09-08T08:15:59.307" v="1236" actId="1038"/>
          <ac:spMkLst>
            <pc:docMk/>
            <pc:sldMk cId="4098489082" sldId="262"/>
            <ac:spMk id="18" creationId="{E37B4F8A-1C69-4FB2-966C-C09A14510421}"/>
          </ac:spMkLst>
        </pc:spChg>
        <pc:spChg chg="add del mod">
          <ac:chgData name="Gede Bramanta" userId="8585bf509fa6aa8a" providerId="LiveId" clId="{02A1E762-52F9-47AC-B696-376899949D3F}" dt="2021-09-08T10:18:50.951" v="2039"/>
          <ac:spMkLst>
            <pc:docMk/>
            <pc:sldMk cId="4098489082" sldId="262"/>
            <ac:spMk id="19" creationId="{CC475AC2-06A8-4321-882C-BC0F00E93355}"/>
          </ac:spMkLst>
        </pc:spChg>
        <pc:spChg chg="add del mod ord">
          <ac:chgData name="Gede Bramanta" userId="8585bf509fa6aa8a" providerId="LiveId" clId="{02A1E762-52F9-47AC-B696-376899949D3F}" dt="2021-09-08T10:19:46.342" v="2054" actId="478"/>
          <ac:spMkLst>
            <pc:docMk/>
            <pc:sldMk cId="4098489082" sldId="262"/>
            <ac:spMk id="20" creationId="{0D5B31E7-8D9C-4766-A178-3AED79038B25}"/>
          </ac:spMkLst>
        </pc:spChg>
        <pc:spChg chg="add del mod">
          <ac:chgData name="Gede Bramanta" userId="8585bf509fa6aa8a" providerId="LiveId" clId="{02A1E762-52F9-47AC-B696-376899949D3F}" dt="2021-09-08T10:20:39.027" v="2064"/>
          <ac:spMkLst>
            <pc:docMk/>
            <pc:sldMk cId="4098489082" sldId="262"/>
            <ac:spMk id="21" creationId="{6D76AA49-B2C7-483A-99D7-FAF5F73AD4C7}"/>
          </ac:spMkLst>
        </pc:spChg>
        <pc:spChg chg="mod ord">
          <ac:chgData name="Gede Bramanta" userId="8585bf509fa6aa8a" providerId="LiveId" clId="{02A1E762-52F9-47AC-B696-376899949D3F}" dt="2021-09-08T10:22:12.802" v="2102" actId="14100"/>
          <ac:spMkLst>
            <pc:docMk/>
            <pc:sldMk cId="4098489082" sldId="262"/>
            <ac:spMk id="22" creationId="{BF962814-B288-485D-9DD1-FE7039883120}"/>
          </ac:spMkLst>
        </pc:spChg>
        <pc:spChg chg="add mod">
          <ac:chgData name="Gede Bramanta" userId="8585bf509fa6aa8a" providerId="LiveId" clId="{02A1E762-52F9-47AC-B696-376899949D3F}" dt="2021-09-08T10:22:24.551" v="2104" actId="1076"/>
          <ac:spMkLst>
            <pc:docMk/>
            <pc:sldMk cId="4098489082" sldId="262"/>
            <ac:spMk id="23" creationId="{11B60252-FC32-4003-9C9A-AB1DA3080632}"/>
          </ac:spMkLst>
        </pc:spChg>
        <pc:spChg chg="add mod">
          <ac:chgData name="Gede Bramanta" userId="8585bf509fa6aa8a" providerId="LiveId" clId="{02A1E762-52F9-47AC-B696-376899949D3F}" dt="2021-09-08T10:23:16.418" v="2128" actId="1076"/>
          <ac:spMkLst>
            <pc:docMk/>
            <pc:sldMk cId="4098489082" sldId="262"/>
            <ac:spMk id="24" creationId="{766E92A8-C6F6-4BDC-8061-C5D5B20EF36F}"/>
          </ac:spMkLst>
        </pc:spChg>
        <pc:grpChg chg="add mod">
          <ac:chgData name="Gede Bramanta" userId="8585bf509fa6aa8a" providerId="LiveId" clId="{02A1E762-52F9-47AC-B696-376899949D3F}" dt="2021-09-08T10:21:45.551" v="2089" actId="164"/>
          <ac:grpSpMkLst>
            <pc:docMk/>
            <pc:sldMk cId="4098489082" sldId="262"/>
            <ac:grpSpMk id="4" creationId="{0D9AFE0B-8ED1-4633-BC27-F55846A191D0}"/>
          </ac:grpSpMkLst>
        </pc:grpChg>
        <pc:grpChg chg="add mod">
          <ac:chgData name="Gede Bramanta" userId="8585bf509fa6aa8a" providerId="LiveId" clId="{02A1E762-52F9-47AC-B696-376899949D3F}" dt="2021-09-08T10:21:59.729" v="2096" actId="1076"/>
          <ac:grpSpMkLst>
            <pc:docMk/>
            <pc:sldMk cId="4098489082" sldId="262"/>
            <ac:grpSpMk id="5" creationId="{B009DA06-0880-44F6-B7B2-D8B07BEBA1D3}"/>
          </ac:grpSpMkLst>
        </pc:grpChg>
        <pc:grpChg chg="add del mod">
          <ac:chgData name="Gede Bramanta" userId="8585bf509fa6aa8a" providerId="LiveId" clId="{02A1E762-52F9-47AC-B696-376899949D3F}" dt="2021-09-08T08:15:22.864" v="1209"/>
          <ac:grpSpMkLst>
            <pc:docMk/>
            <pc:sldMk cId="4098489082" sldId="262"/>
            <ac:grpSpMk id="7" creationId="{FD501678-94A4-4AE5-9CDA-D2251EAC5E20}"/>
          </ac:grpSpMkLst>
        </pc:grpChg>
        <pc:grpChg chg="add del mod">
          <ac:chgData name="Gede Bramanta" userId="8585bf509fa6aa8a" providerId="LiveId" clId="{02A1E762-52F9-47AC-B696-376899949D3F}" dt="2021-09-08T10:18:27.286" v="2029" actId="478"/>
          <ac:grpSpMkLst>
            <pc:docMk/>
            <pc:sldMk cId="4098489082" sldId="262"/>
            <ac:grpSpMk id="9" creationId="{2308A7CC-4972-46E1-845E-8A19CFF483B3}"/>
          </ac:grpSpMkLst>
        </pc:grpChg>
        <pc:grpChg chg="mod">
          <ac:chgData name="Gede Bramanta" userId="8585bf509fa6aa8a" providerId="LiveId" clId="{02A1E762-52F9-47AC-B696-376899949D3F}" dt="2021-09-08T08:15:20.206" v="1208"/>
          <ac:grpSpMkLst>
            <pc:docMk/>
            <pc:sldMk cId="4098489082" sldId="262"/>
            <ac:grpSpMk id="9" creationId="{5D411DDC-268A-4E11-A52B-C104C9DDE0AC}"/>
          </ac:grpSpMkLst>
        </pc:grpChg>
        <pc:grpChg chg="add mod">
          <ac:chgData name="Gede Bramanta" userId="8585bf509fa6aa8a" providerId="LiveId" clId="{02A1E762-52F9-47AC-B696-376899949D3F}" dt="2021-09-08T08:15:34.485" v="1226" actId="1076"/>
          <ac:grpSpMkLst>
            <pc:docMk/>
            <pc:sldMk cId="4098489082" sldId="262"/>
            <ac:grpSpMk id="13" creationId="{9777AC08-926B-40D9-94E8-930D571449BB}"/>
          </ac:grpSpMkLst>
        </pc:grpChg>
        <pc:grpChg chg="mod">
          <ac:chgData name="Gede Bramanta" userId="8585bf509fa6aa8a" providerId="LiveId" clId="{02A1E762-52F9-47AC-B696-376899949D3F}" dt="2021-09-08T08:15:24.126" v="1210"/>
          <ac:grpSpMkLst>
            <pc:docMk/>
            <pc:sldMk cId="4098489082" sldId="262"/>
            <ac:grpSpMk id="15" creationId="{4568E4C1-D297-4FD7-AB6F-3AD40683DCDE}"/>
          </ac:grpSpMkLst>
        </pc:grpChg>
        <pc:picChg chg="mod ord">
          <ac:chgData name="Gede Bramanta" userId="8585bf509fa6aa8a" providerId="LiveId" clId="{02A1E762-52F9-47AC-B696-376899949D3F}" dt="2021-09-08T10:21:16.816" v="2082" actId="167"/>
          <ac:picMkLst>
            <pc:docMk/>
            <pc:sldMk cId="4098489082" sldId="262"/>
            <ac:picMk id="6" creationId="{0522F3B4-A561-4335-80C1-5AC962C000F3}"/>
          </ac:picMkLst>
        </pc:picChg>
      </pc:sldChg>
      <pc:sldChg chg="addSp delSp modSp mod modTransition setBg">
        <pc:chgData name="Gede Bramanta" userId="8585bf509fa6aa8a" providerId="LiveId" clId="{02A1E762-52F9-47AC-B696-376899949D3F}" dt="2021-09-08T10:35:56.151" v="2408" actId="1076"/>
        <pc:sldMkLst>
          <pc:docMk/>
          <pc:sldMk cId="223738745" sldId="263"/>
        </pc:sldMkLst>
        <pc:spChg chg="add del">
          <ac:chgData name="Gede Bramanta" userId="8585bf509fa6aa8a" providerId="LiveId" clId="{02A1E762-52F9-47AC-B696-376899949D3F}" dt="2021-09-08T08:20:43.376" v="1298" actId="478"/>
          <ac:spMkLst>
            <pc:docMk/>
            <pc:sldMk cId="223738745" sldId="263"/>
            <ac:spMk id="2" creationId="{6769CE4B-8BD9-4862-9C5C-BB900B72C335}"/>
          </ac:spMkLst>
        </pc:spChg>
        <pc:spChg chg="add del">
          <ac:chgData name="Gede Bramanta" userId="8585bf509fa6aa8a" providerId="LiveId" clId="{02A1E762-52F9-47AC-B696-376899949D3F}" dt="2021-09-08T08:20:43.376" v="1298" actId="478"/>
          <ac:spMkLst>
            <pc:docMk/>
            <pc:sldMk cId="223738745" sldId="263"/>
            <ac:spMk id="5" creationId="{3D4813A3-5D94-428A-BD0B-4002D4C2A529}"/>
          </ac:spMkLst>
        </pc:spChg>
        <pc:spChg chg="mod">
          <ac:chgData name="Gede Bramanta" userId="8585bf509fa6aa8a" providerId="LiveId" clId="{02A1E762-52F9-47AC-B696-376899949D3F}" dt="2021-09-08T08:20:31.203" v="1295"/>
          <ac:spMkLst>
            <pc:docMk/>
            <pc:sldMk cId="223738745" sldId="263"/>
            <ac:spMk id="7" creationId="{08B6068A-85C9-4AA3-AB6F-DDCABF1A26A2}"/>
          </ac:spMkLst>
        </pc:spChg>
        <pc:spChg chg="mod">
          <ac:chgData name="Gede Bramanta" userId="8585bf509fa6aa8a" providerId="LiveId" clId="{02A1E762-52F9-47AC-B696-376899949D3F}" dt="2021-09-08T08:20:31.203" v="1295"/>
          <ac:spMkLst>
            <pc:docMk/>
            <pc:sldMk cId="223738745" sldId="263"/>
            <ac:spMk id="9" creationId="{ABD9F766-599D-488D-81A0-F9365D910CE2}"/>
          </ac:spMkLst>
        </pc:spChg>
        <pc:spChg chg="mod">
          <ac:chgData name="Gede Bramanta" userId="8585bf509fa6aa8a" providerId="LiveId" clId="{02A1E762-52F9-47AC-B696-376899949D3F}" dt="2021-09-08T08:20:31.203" v="1295"/>
          <ac:spMkLst>
            <pc:docMk/>
            <pc:sldMk cId="223738745" sldId="263"/>
            <ac:spMk id="10" creationId="{C3649CF7-F14E-46E5-97EF-B1FF1351DEDE}"/>
          </ac:spMkLst>
        </pc:spChg>
        <pc:spChg chg="add del mod">
          <ac:chgData name="Gede Bramanta" userId="8585bf509fa6aa8a" providerId="LiveId" clId="{02A1E762-52F9-47AC-B696-376899949D3F}" dt="2021-09-08T08:20:33.893" v="1296"/>
          <ac:spMkLst>
            <pc:docMk/>
            <pc:sldMk cId="223738745" sldId="263"/>
            <ac:spMk id="11" creationId="{4621A5DC-EC48-4EDE-AF47-5B00448BD658}"/>
          </ac:spMkLst>
        </pc:spChg>
        <pc:spChg chg="mod">
          <ac:chgData name="Gede Bramanta" userId="8585bf509fa6aa8a" providerId="LiveId" clId="{02A1E762-52F9-47AC-B696-376899949D3F}" dt="2021-09-08T08:20:43.511" v="1299"/>
          <ac:spMkLst>
            <pc:docMk/>
            <pc:sldMk cId="223738745" sldId="263"/>
            <ac:spMk id="13" creationId="{DFB41B96-2671-4C85-B694-545F50D7EAA6}"/>
          </ac:spMkLst>
        </pc:spChg>
        <pc:spChg chg="mod">
          <ac:chgData name="Gede Bramanta" userId="8585bf509fa6aa8a" providerId="LiveId" clId="{02A1E762-52F9-47AC-B696-376899949D3F}" dt="2021-09-08T08:20:43.511" v="1299"/>
          <ac:spMkLst>
            <pc:docMk/>
            <pc:sldMk cId="223738745" sldId="263"/>
            <ac:spMk id="15" creationId="{42884C00-A072-47F4-8625-8461D944A9E6}"/>
          </ac:spMkLst>
        </pc:spChg>
        <pc:spChg chg="mod">
          <ac:chgData name="Gede Bramanta" userId="8585bf509fa6aa8a" providerId="LiveId" clId="{02A1E762-52F9-47AC-B696-376899949D3F}" dt="2021-09-08T08:20:43.511" v="1299"/>
          <ac:spMkLst>
            <pc:docMk/>
            <pc:sldMk cId="223738745" sldId="263"/>
            <ac:spMk id="16" creationId="{0FF10E95-7626-47BD-B49C-0AFD3CDB7A31}"/>
          </ac:spMkLst>
        </pc:spChg>
        <pc:spChg chg="add mod">
          <ac:chgData name="Gede Bramanta" userId="8585bf509fa6aa8a" providerId="LiveId" clId="{02A1E762-52F9-47AC-B696-376899949D3F}" dt="2021-09-08T08:21:27.791" v="1349" actId="1038"/>
          <ac:spMkLst>
            <pc:docMk/>
            <pc:sldMk cId="223738745" sldId="263"/>
            <ac:spMk id="17" creationId="{62B8F8BB-C1D9-408C-9E9A-C98B3AD800E8}"/>
          </ac:spMkLst>
        </pc:spChg>
        <pc:spChg chg="add mod">
          <ac:chgData name="Gede Bramanta" userId="8585bf509fa6aa8a" providerId="LiveId" clId="{02A1E762-52F9-47AC-B696-376899949D3F}" dt="2021-09-08T08:21:27.791" v="1349" actId="1038"/>
          <ac:spMkLst>
            <pc:docMk/>
            <pc:sldMk cId="223738745" sldId="263"/>
            <ac:spMk id="18" creationId="{7CD7A92D-D1BA-4CBF-8344-57CAA228BAB3}"/>
          </ac:spMkLst>
        </pc:spChg>
        <pc:spChg chg="mod">
          <ac:chgData name="Gede Bramanta" userId="8585bf509fa6aa8a" providerId="LiveId" clId="{02A1E762-52F9-47AC-B696-376899949D3F}" dt="2021-09-08T10:18:28.581" v="2030"/>
          <ac:spMkLst>
            <pc:docMk/>
            <pc:sldMk cId="223738745" sldId="263"/>
            <ac:spMk id="20" creationId="{0E1F8E38-344C-418B-948A-4B9253785477}"/>
          </ac:spMkLst>
        </pc:spChg>
        <pc:spChg chg="mod">
          <ac:chgData name="Gede Bramanta" userId="8585bf509fa6aa8a" providerId="LiveId" clId="{02A1E762-52F9-47AC-B696-376899949D3F}" dt="2021-09-08T10:18:28.581" v="2030"/>
          <ac:spMkLst>
            <pc:docMk/>
            <pc:sldMk cId="223738745" sldId="263"/>
            <ac:spMk id="21" creationId="{43D57683-CF87-49EB-AB83-3EE44582CFFA}"/>
          </ac:spMkLst>
        </pc:spChg>
        <pc:spChg chg="mod">
          <ac:chgData name="Gede Bramanta" userId="8585bf509fa6aa8a" providerId="LiveId" clId="{02A1E762-52F9-47AC-B696-376899949D3F}" dt="2021-09-08T10:18:28.581" v="2030"/>
          <ac:spMkLst>
            <pc:docMk/>
            <pc:sldMk cId="223738745" sldId="263"/>
            <ac:spMk id="22" creationId="{9DFFCDBF-035C-43F2-8C8C-0121663D4B4D}"/>
          </ac:spMkLst>
        </pc:spChg>
        <pc:spChg chg="mod">
          <ac:chgData name="Gede Bramanta" userId="8585bf509fa6aa8a" providerId="LiveId" clId="{02A1E762-52F9-47AC-B696-376899949D3F}" dt="2021-09-08T10:24:04.391" v="2129"/>
          <ac:spMkLst>
            <pc:docMk/>
            <pc:sldMk cId="223738745" sldId="263"/>
            <ac:spMk id="24" creationId="{D6BB0233-7A5A-42C1-BD1E-455144E4C19F}"/>
          </ac:spMkLst>
        </pc:spChg>
        <pc:spChg chg="mod">
          <ac:chgData name="Gede Bramanta" userId="8585bf509fa6aa8a" providerId="LiveId" clId="{02A1E762-52F9-47AC-B696-376899949D3F}" dt="2021-09-08T10:24:04.391" v="2129"/>
          <ac:spMkLst>
            <pc:docMk/>
            <pc:sldMk cId="223738745" sldId="263"/>
            <ac:spMk id="25" creationId="{657FDD82-32B1-4395-8B21-6029E153C65F}"/>
          </ac:spMkLst>
        </pc:spChg>
        <pc:spChg chg="mod">
          <ac:chgData name="Gede Bramanta" userId="8585bf509fa6aa8a" providerId="LiveId" clId="{02A1E762-52F9-47AC-B696-376899949D3F}" dt="2021-09-08T10:24:04.391" v="2129"/>
          <ac:spMkLst>
            <pc:docMk/>
            <pc:sldMk cId="223738745" sldId="263"/>
            <ac:spMk id="26" creationId="{2E3977FE-FF35-44BF-8BD0-451CFAEE3414}"/>
          </ac:spMkLst>
        </pc:spChg>
        <pc:spChg chg="add mod">
          <ac:chgData name="Gede Bramanta" userId="8585bf509fa6aa8a" providerId="LiveId" clId="{02A1E762-52F9-47AC-B696-376899949D3F}" dt="2021-09-08T10:26:59.665" v="2224" actId="1076"/>
          <ac:spMkLst>
            <pc:docMk/>
            <pc:sldMk cId="223738745" sldId="263"/>
            <ac:spMk id="27" creationId="{FB4E4C94-0D28-4F63-9F1A-26D1F357477E}"/>
          </ac:spMkLst>
        </pc:spChg>
        <pc:spChg chg="add mod">
          <ac:chgData name="Gede Bramanta" userId="8585bf509fa6aa8a" providerId="LiveId" clId="{02A1E762-52F9-47AC-B696-376899949D3F}" dt="2021-09-08T10:35:56.151" v="2408" actId="1076"/>
          <ac:spMkLst>
            <pc:docMk/>
            <pc:sldMk cId="223738745" sldId="263"/>
            <ac:spMk id="29" creationId="{C1677DDC-1B7C-4150-86BC-6C35722733F8}"/>
          </ac:spMkLst>
        </pc:spChg>
        <pc:grpChg chg="add del mod">
          <ac:chgData name="Gede Bramanta" userId="8585bf509fa6aa8a" providerId="LiveId" clId="{02A1E762-52F9-47AC-B696-376899949D3F}" dt="2021-09-08T08:20:33.893" v="1296"/>
          <ac:grpSpMkLst>
            <pc:docMk/>
            <pc:sldMk cId="223738745" sldId="263"/>
            <ac:grpSpMk id="6" creationId="{0C239ECF-E677-4BAE-88D7-FA516DF37795}"/>
          </ac:grpSpMkLst>
        </pc:grpChg>
        <pc:grpChg chg="mod">
          <ac:chgData name="Gede Bramanta" userId="8585bf509fa6aa8a" providerId="LiveId" clId="{02A1E762-52F9-47AC-B696-376899949D3F}" dt="2021-09-08T08:20:31.203" v="1295"/>
          <ac:grpSpMkLst>
            <pc:docMk/>
            <pc:sldMk cId="223738745" sldId="263"/>
            <ac:grpSpMk id="8" creationId="{4AB2B39C-1A8A-4437-B3A8-0D959B0E04FD}"/>
          </ac:grpSpMkLst>
        </pc:grpChg>
        <pc:grpChg chg="add mod">
          <ac:chgData name="Gede Bramanta" userId="8585bf509fa6aa8a" providerId="LiveId" clId="{02A1E762-52F9-47AC-B696-376899949D3F}" dt="2021-09-08T08:20:43.511" v="1299"/>
          <ac:grpSpMkLst>
            <pc:docMk/>
            <pc:sldMk cId="223738745" sldId="263"/>
            <ac:grpSpMk id="12" creationId="{16AA9E07-23D1-4ED6-AA8D-B4A79778539F}"/>
          </ac:grpSpMkLst>
        </pc:grpChg>
        <pc:grpChg chg="mod">
          <ac:chgData name="Gede Bramanta" userId="8585bf509fa6aa8a" providerId="LiveId" clId="{02A1E762-52F9-47AC-B696-376899949D3F}" dt="2021-09-08T08:20:43.511" v="1299"/>
          <ac:grpSpMkLst>
            <pc:docMk/>
            <pc:sldMk cId="223738745" sldId="263"/>
            <ac:grpSpMk id="14" creationId="{72CB0D8E-EFE4-405A-B2DA-32A5FB713E1C}"/>
          </ac:grpSpMkLst>
        </pc:grpChg>
        <pc:grpChg chg="add mod">
          <ac:chgData name="Gede Bramanta" userId="8585bf509fa6aa8a" providerId="LiveId" clId="{02A1E762-52F9-47AC-B696-376899949D3F}" dt="2021-09-08T10:18:28.581" v="2030"/>
          <ac:grpSpMkLst>
            <pc:docMk/>
            <pc:sldMk cId="223738745" sldId="263"/>
            <ac:grpSpMk id="19" creationId="{899CC969-9DFF-473E-83EE-93F4D689FFAF}"/>
          </ac:grpSpMkLst>
        </pc:grpChg>
        <pc:grpChg chg="add del mod">
          <ac:chgData name="Gede Bramanta" userId="8585bf509fa6aa8a" providerId="LiveId" clId="{02A1E762-52F9-47AC-B696-376899949D3F}" dt="2021-09-08T10:24:04.951" v="2130"/>
          <ac:grpSpMkLst>
            <pc:docMk/>
            <pc:sldMk cId="223738745" sldId="263"/>
            <ac:grpSpMk id="23" creationId="{45BF2826-8B58-4F62-8631-71FACEB2A34E}"/>
          </ac:grpSpMkLst>
        </pc:grpChg>
        <pc:picChg chg="add del mod">
          <ac:chgData name="Gede Bramanta" userId="8585bf509fa6aa8a" providerId="LiveId" clId="{02A1E762-52F9-47AC-B696-376899949D3F}" dt="2021-09-08T08:32:06.048" v="1389" actId="478"/>
          <ac:picMkLst>
            <pc:docMk/>
            <pc:sldMk cId="223738745" sldId="263"/>
            <ac:picMk id="3" creationId="{3D742608-DE6A-4C95-9491-C745DE824A0F}"/>
          </ac:picMkLst>
        </pc:picChg>
        <pc:picChg chg="mod">
          <ac:chgData name="Gede Bramanta" userId="8585bf509fa6aa8a" providerId="LiveId" clId="{02A1E762-52F9-47AC-B696-376899949D3F}" dt="2021-09-08T08:34:25.087" v="1417" actId="1035"/>
          <ac:picMkLst>
            <pc:docMk/>
            <pc:sldMk cId="223738745" sldId="263"/>
            <ac:picMk id="4" creationId="{00BE2F9F-B5D8-456C-9C37-98FF8A3912BE}"/>
          </ac:picMkLst>
        </pc:picChg>
        <pc:picChg chg="add mod">
          <ac:chgData name="Gede Bramanta" userId="8585bf509fa6aa8a" providerId="LiveId" clId="{02A1E762-52F9-47AC-B696-376899949D3F}" dt="2021-09-08T08:34:28.878" v="1423" actId="14100"/>
          <ac:picMkLst>
            <pc:docMk/>
            <pc:sldMk cId="223738745" sldId="263"/>
            <ac:picMk id="6" creationId="{673A209D-B2C4-4B96-9069-621EE221F0E5}"/>
          </ac:picMkLst>
        </pc:picChg>
        <pc:cxnChg chg="add mod">
          <ac:chgData name="Gede Bramanta" userId="8585bf509fa6aa8a" providerId="LiveId" clId="{02A1E762-52F9-47AC-B696-376899949D3F}" dt="2021-09-08T10:35:56.151" v="2408" actId="1076"/>
          <ac:cxnSpMkLst>
            <pc:docMk/>
            <pc:sldMk cId="223738745" sldId="263"/>
            <ac:cxnSpMk id="28" creationId="{AFB288AF-56A9-4115-A2F8-BABE2C418EFE}"/>
          </ac:cxnSpMkLst>
        </pc:cxnChg>
      </pc:sldChg>
      <pc:sldChg chg="addSp delSp modSp mod modTransition setBg">
        <pc:chgData name="Gede Bramanta" userId="8585bf509fa6aa8a" providerId="LiveId" clId="{02A1E762-52F9-47AC-B696-376899949D3F}" dt="2021-09-08T10:27:20.069" v="2241" actId="1076"/>
        <pc:sldMkLst>
          <pc:docMk/>
          <pc:sldMk cId="947497421" sldId="264"/>
        </pc:sldMkLst>
        <pc:spChg chg="del">
          <ac:chgData name="Gede Bramanta" userId="8585bf509fa6aa8a" providerId="LiveId" clId="{02A1E762-52F9-47AC-B696-376899949D3F}" dt="2021-09-08T08:04:18.085" v="1018" actId="478"/>
          <ac:spMkLst>
            <pc:docMk/>
            <pc:sldMk cId="947497421" sldId="264"/>
            <ac:spMk id="2" creationId="{6769CE4B-8BD9-4862-9C5C-BB900B72C335}"/>
          </ac:spMkLst>
        </pc:spChg>
        <pc:spChg chg="del">
          <ac:chgData name="Gede Bramanta" userId="8585bf509fa6aa8a" providerId="LiveId" clId="{02A1E762-52F9-47AC-B696-376899949D3F}" dt="2021-09-08T08:04:18.085" v="1018" actId="478"/>
          <ac:spMkLst>
            <pc:docMk/>
            <pc:sldMk cId="947497421" sldId="264"/>
            <ac:spMk id="5" creationId="{3D4813A3-5D94-428A-BD0B-4002D4C2A529}"/>
          </ac:spMkLst>
        </pc:spChg>
        <pc:spChg chg="mod">
          <ac:chgData name="Gede Bramanta" userId="8585bf509fa6aa8a" providerId="LiveId" clId="{02A1E762-52F9-47AC-B696-376899949D3F}" dt="2021-09-08T08:04:14.443" v="1016"/>
          <ac:spMkLst>
            <pc:docMk/>
            <pc:sldMk cId="947497421" sldId="264"/>
            <ac:spMk id="7" creationId="{9479561C-A3A0-4CB2-A9A9-7EB0F26077BD}"/>
          </ac:spMkLst>
        </pc:spChg>
        <pc:spChg chg="mod">
          <ac:chgData name="Gede Bramanta" userId="8585bf509fa6aa8a" providerId="LiveId" clId="{02A1E762-52F9-47AC-B696-376899949D3F}" dt="2021-09-08T08:04:14.443" v="1016"/>
          <ac:spMkLst>
            <pc:docMk/>
            <pc:sldMk cId="947497421" sldId="264"/>
            <ac:spMk id="10" creationId="{FD9765DB-1DAC-4A25-A295-E372655049F2}"/>
          </ac:spMkLst>
        </pc:spChg>
        <pc:spChg chg="mod">
          <ac:chgData name="Gede Bramanta" userId="8585bf509fa6aa8a" providerId="LiveId" clId="{02A1E762-52F9-47AC-B696-376899949D3F}" dt="2021-09-08T08:04:14.443" v="1016"/>
          <ac:spMkLst>
            <pc:docMk/>
            <pc:sldMk cId="947497421" sldId="264"/>
            <ac:spMk id="11" creationId="{7EE573B0-08A4-4D8E-8279-665425390925}"/>
          </ac:spMkLst>
        </pc:spChg>
        <pc:spChg chg="add mod">
          <ac:chgData name="Gede Bramanta" userId="8585bf509fa6aa8a" providerId="LiveId" clId="{02A1E762-52F9-47AC-B696-376899949D3F}" dt="2021-09-08T10:26:04.140" v="2183" actId="1037"/>
          <ac:spMkLst>
            <pc:docMk/>
            <pc:sldMk cId="947497421" sldId="264"/>
            <ac:spMk id="11" creationId="{C4283C67-5EDA-4694-AA85-A9BC360BEE21}"/>
          </ac:spMkLst>
        </pc:spChg>
        <pc:spChg chg="add del mod">
          <ac:chgData name="Gede Bramanta" userId="8585bf509fa6aa8a" providerId="LiveId" clId="{02A1E762-52F9-47AC-B696-376899949D3F}" dt="2021-09-08T08:04:16.641" v="1017"/>
          <ac:spMkLst>
            <pc:docMk/>
            <pc:sldMk cId="947497421" sldId="264"/>
            <ac:spMk id="12" creationId="{EDE5EF49-1789-44C6-9C69-28EB8150F825}"/>
          </ac:spMkLst>
        </pc:spChg>
        <pc:spChg chg="mod">
          <ac:chgData name="Gede Bramanta" userId="8585bf509fa6aa8a" providerId="LiveId" clId="{02A1E762-52F9-47AC-B696-376899949D3F}" dt="2021-09-08T08:04:18.567" v="1019"/>
          <ac:spMkLst>
            <pc:docMk/>
            <pc:sldMk cId="947497421" sldId="264"/>
            <ac:spMk id="14" creationId="{BFB1A291-3A88-4599-9486-CE7098AB19A7}"/>
          </ac:spMkLst>
        </pc:spChg>
        <pc:spChg chg="mod">
          <ac:chgData name="Gede Bramanta" userId="8585bf509fa6aa8a" providerId="LiveId" clId="{02A1E762-52F9-47AC-B696-376899949D3F}" dt="2021-09-08T08:04:18.567" v="1019"/>
          <ac:spMkLst>
            <pc:docMk/>
            <pc:sldMk cId="947497421" sldId="264"/>
            <ac:spMk id="16" creationId="{744DE375-A5D9-4B69-B59B-6FF99B6B5554}"/>
          </ac:spMkLst>
        </pc:spChg>
        <pc:spChg chg="mod">
          <ac:chgData name="Gede Bramanta" userId="8585bf509fa6aa8a" providerId="LiveId" clId="{02A1E762-52F9-47AC-B696-376899949D3F}" dt="2021-09-08T08:04:18.567" v="1019"/>
          <ac:spMkLst>
            <pc:docMk/>
            <pc:sldMk cId="947497421" sldId="264"/>
            <ac:spMk id="17" creationId="{ED1F62DB-259B-4CA5-AA10-A1D95E9F8647}"/>
          </ac:spMkLst>
        </pc:spChg>
        <pc:spChg chg="add mod">
          <ac:chgData name="Gede Bramanta" userId="8585bf509fa6aa8a" providerId="LiveId" clId="{02A1E762-52F9-47AC-B696-376899949D3F}" dt="2021-09-08T08:05:54.585" v="1047" actId="1037"/>
          <ac:spMkLst>
            <pc:docMk/>
            <pc:sldMk cId="947497421" sldId="264"/>
            <ac:spMk id="18" creationId="{47C727EF-E7A9-44B4-BF87-A8155F10AD75}"/>
          </ac:spMkLst>
        </pc:spChg>
        <pc:spChg chg="add mod">
          <ac:chgData name="Gede Bramanta" userId="8585bf509fa6aa8a" providerId="LiveId" clId="{02A1E762-52F9-47AC-B696-376899949D3F}" dt="2021-09-08T10:26:04.140" v="2183" actId="1037"/>
          <ac:spMkLst>
            <pc:docMk/>
            <pc:sldMk cId="947497421" sldId="264"/>
            <ac:spMk id="20" creationId="{4E535E47-3703-4073-9C37-D404F55B4066}"/>
          </ac:spMkLst>
        </pc:spChg>
        <pc:spChg chg="add mod">
          <ac:chgData name="Gede Bramanta" userId="8585bf509fa6aa8a" providerId="LiveId" clId="{02A1E762-52F9-47AC-B696-376899949D3F}" dt="2021-09-08T10:27:16.249" v="2239" actId="1076"/>
          <ac:spMkLst>
            <pc:docMk/>
            <pc:sldMk cId="947497421" sldId="264"/>
            <ac:spMk id="21" creationId="{96DCDEAD-6EC1-4F21-A366-D8F71CF8B398}"/>
          </ac:spMkLst>
        </pc:spChg>
        <pc:spChg chg="add mod">
          <ac:chgData name="Gede Bramanta" userId="8585bf509fa6aa8a" providerId="LiveId" clId="{02A1E762-52F9-47AC-B696-376899949D3F}" dt="2021-09-08T10:27:20.069" v="2241" actId="1076"/>
          <ac:spMkLst>
            <pc:docMk/>
            <pc:sldMk cId="947497421" sldId="264"/>
            <ac:spMk id="22" creationId="{E7D4310C-FFBE-4F40-ACDF-F2E1B1016A07}"/>
          </ac:spMkLst>
        </pc:spChg>
        <pc:grpChg chg="add del mod">
          <ac:chgData name="Gede Bramanta" userId="8585bf509fa6aa8a" providerId="LiveId" clId="{02A1E762-52F9-47AC-B696-376899949D3F}" dt="2021-09-08T08:04:16.641" v="1017"/>
          <ac:grpSpMkLst>
            <pc:docMk/>
            <pc:sldMk cId="947497421" sldId="264"/>
            <ac:grpSpMk id="6" creationId="{F0E375FF-4F70-4949-8A7C-2A412151AB29}"/>
          </ac:grpSpMkLst>
        </pc:grpChg>
        <pc:grpChg chg="mod">
          <ac:chgData name="Gede Bramanta" userId="8585bf509fa6aa8a" providerId="LiveId" clId="{02A1E762-52F9-47AC-B696-376899949D3F}" dt="2021-09-08T08:04:14.443" v="1016"/>
          <ac:grpSpMkLst>
            <pc:docMk/>
            <pc:sldMk cId="947497421" sldId="264"/>
            <ac:grpSpMk id="9" creationId="{BBD4CCD1-BE35-447F-A73B-948626086E69}"/>
          </ac:grpSpMkLst>
        </pc:grpChg>
        <pc:grpChg chg="add mod">
          <ac:chgData name="Gede Bramanta" userId="8585bf509fa6aa8a" providerId="LiveId" clId="{02A1E762-52F9-47AC-B696-376899949D3F}" dt="2021-09-08T08:04:28.813" v="1038" actId="1076"/>
          <ac:grpSpMkLst>
            <pc:docMk/>
            <pc:sldMk cId="947497421" sldId="264"/>
            <ac:grpSpMk id="13" creationId="{9DC88348-EFEF-40FF-B800-3AA76248D37F}"/>
          </ac:grpSpMkLst>
        </pc:grpChg>
        <pc:grpChg chg="mod">
          <ac:chgData name="Gede Bramanta" userId="8585bf509fa6aa8a" providerId="LiveId" clId="{02A1E762-52F9-47AC-B696-376899949D3F}" dt="2021-09-08T08:04:18.567" v="1019"/>
          <ac:grpSpMkLst>
            <pc:docMk/>
            <pc:sldMk cId="947497421" sldId="264"/>
            <ac:grpSpMk id="15" creationId="{5BA015CF-E0E1-44BE-9EE3-481029667302}"/>
          </ac:grpSpMkLst>
        </pc:grpChg>
        <pc:picChg chg="mod">
          <ac:chgData name="Gede Bramanta" userId="8585bf509fa6aa8a" providerId="LiveId" clId="{02A1E762-52F9-47AC-B696-376899949D3F}" dt="2021-09-08T10:24:50.662" v="2154" actId="1037"/>
          <ac:picMkLst>
            <pc:docMk/>
            <pc:sldMk cId="947497421" sldId="264"/>
            <ac:picMk id="4" creationId="{371F1273-663F-493E-943C-B0A74127E984}"/>
          </ac:picMkLst>
        </pc:picChg>
        <pc:picChg chg="mod modCrop">
          <ac:chgData name="Gede Bramanta" userId="8585bf509fa6aa8a" providerId="LiveId" clId="{02A1E762-52F9-47AC-B696-376899949D3F}" dt="2021-09-08T10:24:58.239" v="2155" actId="732"/>
          <ac:picMkLst>
            <pc:docMk/>
            <pc:sldMk cId="947497421" sldId="264"/>
            <ac:picMk id="8" creationId="{F70C7BAC-B407-4D1F-A781-3C5D68F64C77}"/>
          </ac:picMkLst>
        </pc:picChg>
        <pc:cxnChg chg="add mod">
          <ac:chgData name="Gede Bramanta" userId="8585bf509fa6aa8a" providerId="LiveId" clId="{02A1E762-52F9-47AC-B696-376899949D3F}" dt="2021-09-08T10:26:04.140" v="2183" actId="1037"/>
          <ac:cxnSpMkLst>
            <pc:docMk/>
            <pc:sldMk cId="947497421" sldId="264"/>
            <ac:cxnSpMk id="10" creationId="{4E08D78B-017A-4050-BE6A-30135C83137F}"/>
          </ac:cxnSpMkLst>
        </pc:cxnChg>
        <pc:cxnChg chg="add mod">
          <ac:chgData name="Gede Bramanta" userId="8585bf509fa6aa8a" providerId="LiveId" clId="{02A1E762-52F9-47AC-B696-376899949D3F}" dt="2021-09-08T10:26:04.140" v="2183" actId="1037"/>
          <ac:cxnSpMkLst>
            <pc:docMk/>
            <pc:sldMk cId="947497421" sldId="264"/>
            <ac:cxnSpMk id="19" creationId="{C64C012A-2C4C-4154-BD94-57287AAA4243}"/>
          </ac:cxnSpMkLst>
        </pc:cxnChg>
      </pc:sldChg>
      <pc:sldChg chg="addSp delSp modSp mod modTransition setBg">
        <pc:chgData name="Gede Bramanta" userId="8585bf509fa6aa8a" providerId="LiveId" clId="{02A1E762-52F9-47AC-B696-376899949D3F}" dt="2021-09-08T10:27:36.168" v="2252" actId="1076"/>
        <pc:sldMkLst>
          <pc:docMk/>
          <pc:sldMk cId="570143448" sldId="265"/>
        </pc:sldMkLst>
        <pc:spChg chg="del">
          <ac:chgData name="Gede Bramanta" userId="8585bf509fa6aa8a" providerId="LiveId" clId="{02A1E762-52F9-47AC-B696-376899949D3F}" dt="2021-09-08T08:22:04.527" v="1350" actId="478"/>
          <ac:spMkLst>
            <pc:docMk/>
            <pc:sldMk cId="570143448" sldId="265"/>
            <ac:spMk id="2" creationId="{6769CE4B-8BD9-4862-9C5C-BB900B72C335}"/>
          </ac:spMkLst>
        </pc:spChg>
        <pc:spChg chg="del">
          <ac:chgData name="Gede Bramanta" userId="8585bf509fa6aa8a" providerId="LiveId" clId="{02A1E762-52F9-47AC-B696-376899949D3F}" dt="2021-09-08T08:22:04.527" v="1350" actId="478"/>
          <ac:spMkLst>
            <pc:docMk/>
            <pc:sldMk cId="570143448" sldId="265"/>
            <ac:spMk id="5" creationId="{3D4813A3-5D94-428A-BD0B-4002D4C2A529}"/>
          </ac:spMkLst>
        </pc:spChg>
        <pc:spChg chg="mod">
          <ac:chgData name="Gede Bramanta" userId="8585bf509fa6aa8a" providerId="LiveId" clId="{02A1E762-52F9-47AC-B696-376899949D3F}" dt="2021-09-08T08:22:04.678" v="1351"/>
          <ac:spMkLst>
            <pc:docMk/>
            <pc:sldMk cId="570143448" sldId="265"/>
            <ac:spMk id="8" creationId="{4328DAD8-3C78-4E3A-9324-AACED6F49804}"/>
          </ac:spMkLst>
        </pc:spChg>
        <pc:spChg chg="mod">
          <ac:chgData name="Gede Bramanta" userId="8585bf509fa6aa8a" providerId="LiveId" clId="{02A1E762-52F9-47AC-B696-376899949D3F}" dt="2021-09-08T08:22:04.678" v="1351"/>
          <ac:spMkLst>
            <pc:docMk/>
            <pc:sldMk cId="570143448" sldId="265"/>
            <ac:spMk id="10" creationId="{40A53272-540B-4FEF-9298-3DDB36E0C396}"/>
          </ac:spMkLst>
        </pc:spChg>
        <pc:spChg chg="mod">
          <ac:chgData name="Gede Bramanta" userId="8585bf509fa6aa8a" providerId="LiveId" clId="{02A1E762-52F9-47AC-B696-376899949D3F}" dt="2021-09-08T08:22:04.678" v="1351"/>
          <ac:spMkLst>
            <pc:docMk/>
            <pc:sldMk cId="570143448" sldId="265"/>
            <ac:spMk id="11" creationId="{3C0B048E-A087-4B6C-82A8-E35135495CA3}"/>
          </ac:spMkLst>
        </pc:spChg>
        <pc:spChg chg="add mod">
          <ac:chgData name="Gede Bramanta" userId="8585bf509fa6aa8a" providerId="LiveId" clId="{02A1E762-52F9-47AC-B696-376899949D3F}" dt="2021-09-08T08:22:18.647" v="1373" actId="1038"/>
          <ac:spMkLst>
            <pc:docMk/>
            <pc:sldMk cId="570143448" sldId="265"/>
            <ac:spMk id="12" creationId="{1DE858C0-7766-4B71-91DD-E940B52073D3}"/>
          </ac:spMkLst>
        </pc:spChg>
        <pc:spChg chg="add mod">
          <ac:chgData name="Gede Bramanta" userId="8585bf509fa6aa8a" providerId="LiveId" clId="{02A1E762-52F9-47AC-B696-376899949D3F}" dt="2021-09-08T10:26:44.098" v="2222" actId="1038"/>
          <ac:spMkLst>
            <pc:docMk/>
            <pc:sldMk cId="570143448" sldId="265"/>
            <ac:spMk id="14" creationId="{2D6FF920-56EB-4C2B-A9E3-F5F9D4F36B61}"/>
          </ac:spMkLst>
        </pc:spChg>
        <pc:spChg chg="add mod">
          <ac:chgData name="Gede Bramanta" userId="8585bf509fa6aa8a" providerId="LiveId" clId="{02A1E762-52F9-47AC-B696-376899949D3F}" dt="2021-09-08T10:26:44.098" v="2222" actId="1038"/>
          <ac:spMkLst>
            <pc:docMk/>
            <pc:sldMk cId="570143448" sldId="265"/>
            <ac:spMk id="16" creationId="{E0DB07A6-1C1D-4101-89C0-AE0E8CCCA9AC}"/>
          </ac:spMkLst>
        </pc:spChg>
        <pc:spChg chg="add mod">
          <ac:chgData name="Gede Bramanta" userId="8585bf509fa6aa8a" providerId="LiveId" clId="{02A1E762-52F9-47AC-B696-376899949D3F}" dt="2021-09-08T10:27:32.807" v="2250"/>
          <ac:spMkLst>
            <pc:docMk/>
            <pc:sldMk cId="570143448" sldId="265"/>
            <ac:spMk id="17" creationId="{CF970DF8-0C5F-4139-A51B-46E3DBA22657}"/>
          </ac:spMkLst>
        </pc:spChg>
        <pc:spChg chg="add mod">
          <ac:chgData name="Gede Bramanta" userId="8585bf509fa6aa8a" providerId="LiveId" clId="{02A1E762-52F9-47AC-B696-376899949D3F}" dt="2021-09-08T10:27:36.168" v="2252" actId="1076"/>
          <ac:spMkLst>
            <pc:docMk/>
            <pc:sldMk cId="570143448" sldId="265"/>
            <ac:spMk id="18" creationId="{F8EBA8DB-B848-40A7-BF35-501ED980DC98}"/>
          </ac:spMkLst>
        </pc:spChg>
        <pc:grpChg chg="add mod">
          <ac:chgData name="Gede Bramanta" userId="8585bf509fa6aa8a" providerId="LiveId" clId="{02A1E762-52F9-47AC-B696-376899949D3F}" dt="2021-09-08T08:22:04.678" v="1351"/>
          <ac:grpSpMkLst>
            <pc:docMk/>
            <pc:sldMk cId="570143448" sldId="265"/>
            <ac:grpSpMk id="6" creationId="{E2292479-F9C0-441F-9DB5-E97B53B8A333}"/>
          </ac:grpSpMkLst>
        </pc:grpChg>
        <pc:grpChg chg="mod">
          <ac:chgData name="Gede Bramanta" userId="8585bf509fa6aa8a" providerId="LiveId" clId="{02A1E762-52F9-47AC-B696-376899949D3F}" dt="2021-09-08T08:22:04.678" v="1351"/>
          <ac:grpSpMkLst>
            <pc:docMk/>
            <pc:sldMk cId="570143448" sldId="265"/>
            <ac:grpSpMk id="9" creationId="{043AD5D9-1B8C-46B7-B2C4-F98ED5B9B470}"/>
          </ac:grpSpMkLst>
        </pc:grpChg>
        <pc:picChg chg="mod">
          <ac:chgData name="Gede Bramanta" userId="8585bf509fa6aa8a" providerId="LiveId" clId="{02A1E762-52F9-47AC-B696-376899949D3F}" dt="2021-09-08T10:26:40.086" v="2219" actId="1037"/>
          <ac:picMkLst>
            <pc:docMk/>
            <pc:sldMk cId="570143448" sldId="265"/>
            <ac:picMk id="4" creationId="{4AD87BAD-9501-4BCC-85F3-FA6A834952AB}"/>
          </ac:picMkLst>
        </pc:picChg>
        <pc:picChg chg="mod modCrop">
          <ac:chgData name="Gede Bramanta" userId="8585bf509fa6aa8a" providerId="LiveId" clId="{02A1E762-52F9-47AC-B696-376899949D3F}" dt="2021-09-08T10:26:40.086" v="2219" actId="1037"/>
          <ac:picMkLst>
            <pc:docMk/>
            <pc:sldMk cId="570143448" sldId="265"/>
            <ac:picMk id="7" creationId="{95D4D4E0-272C-40C6-A723-4C4584A0B27C}"/>
          </ac:picMkLst>
        </pc:picChg>
        <pc:cxnChg chg="add mod">
          <ac:chgData name="Gede Bramanta" userId="8585bf509fa6aa8a" providerId="LiveId" clId="{02A1E762-52F9-47AC-B696-376899949D3F}" dt="2021-09-08T10:26:44.098" v="2222" actId="1038"/>
          <ac:cxnSpMkLst>
            <pc:docMk/>
            <pc:sldMk cId="570143448" sldId="265"/>
            <ac:cxnSpMk id="13" creationId="{6E9F7C6B-C854-44DC-99D9-B0BAADC80079}"/>
          </ac:cxnSpMkLst>
        </pc:cxnChg>
        <pc:cxnChg chg="add mod">
          <ac:chgData name="Gede Bramanta" userId="8585bf509fa6aa8a" providerId="LiveId" clId="{02A1E762-52F9-47AC-B696-376899949D3F}" dt="2021-09-08T10:26:44.098" v="2222" actId="1038"/>
          <ac:cxnSpMkLst>
            <pc:docMk/>
            <pc:sldMk cId="570143448" sldId="265"/>
            <ac:cxnSpMk id="15" creationId="{E0208EA1-19D9-476C-9128-B2960B82DD52}"/>
          </ac:cxnSpMkLst>
        </pc:cxnChg>
      </pc:sldChg>
      <pc:sldChg chg="addSp delSp modSp new mod ord modTransition setBg addAnim delAnim modAnim addCm delCm">
        <pc:chgData name="Gede Bramanta" userId="8585bf509fa6aa8a" providerId="LiveId" clId="{02A1E762-52F9-47AC-B696-376899949D3F}" dt="2021-09-08T10:07:27.611" v="1731" actId="1035"/>
        <pc:sldMkLst>
          <pc:docMk/>
          <pc:sldMk cId="4159580191" sldId="266"/>
        </pc:sldMkLst>
        <pc:spChg chg="add del mod">
          <ac:chgData name="Gede Bramanta" userId="8585bf509fa6aa8a" providerId="LiveId" clId="{02A1E762-52F9-47AC-B696-376899949D3F}" dt="2021-09-08T07:29:46.074" v="354" actId="478"/>
          <ac:spMkLst>
            <pc:docMk/>
            <pc:sldMk cId="4159580191" sldId="266"/>
            <ac:spMk id="10" creationId="{8E9102B0-99C5-44F5-9152-0A6A11783396}"/>
          </ac:spMkLst>
        </pc:spChg>
        <pc:spChg chg="add del mod">
          <ac:chgData name="Gede Bramanta" userId="8585bf509fa6aa8a" providerId="LiveId" clId="{02A1E762-52F9-47AC-B696-376899949D3F}" dt="2021-09-08T07:24:24.408" v="231" actId="478"/>
          <ac:spMkLst>
            <pc:docMk/>
            <pc:sldMk cId="4159580191" sldId="266"/>
            <ac:spMk id="11" creationId="{D1B0770E-F080-437A-A95E-D4B24DD229C1}"/>
          </ac:spMkLst>
        </pc:spChg>
        <pc:spChg chg="add del mod ord">
          <ac:chgData name="Gede Bramanta" userId="8585bf509fa6aa8a" providerId="LiveId" clId="{02A1E762-52F9-47AC-B696-376899949D3F}" dt="2021-09-08T07:29:46.074" v="354" actId="478"/>
          <ac:spMkLst>
            <pc:docMk/>
            <pc:sldMk cId="4159580191" sldId="266"/>
            <ac:spMk id="12" creationId="{FB4201E4-10D2-4346-A09F-B50B31CCF3DD}"/>
          </ac:spMkLst>
        </pc:spChg>
        <pc:spChg chg="add del mod ord">
          <ac:chgData name="Gede Bramanta" userId="8585bf509fa6aa8a" providerId="LiveId" clId="{02A1E762-52F9-47AC-B696-376899949D3F}" dt="2021-09-08T07:29:46.074" v="354" actId="478"/>
          <ac:spMkLst>
            <pc:docMk/>
            <pc:sldMk cId="4159580191" sldId="266"/>
            <ac:spMk id="13" creationId="{78065E3E-47B5-4959-9EE1-66F488922411}"/>
          </ac:spMkLst>
        </pc:spChg>
        <pc:spChg chg="add mod ord">
          <ac:chgData name="Gede Bramanta" userId="8585bf509fa6aa8a" providerId="LiveId" clId="{02A1E762-52F9-47AC-B696-376899949D3F}" dt="2021-09-08T07:31:46.080" v="386" actId="164"/>
          <ac:spMkLst>
            <pc:docMk/>
            <pc:sldMk cId="4159580191" sldId="266"/>
            <ac:spMk id="14" creationId="{B6E51237-D2C2-48A1-9BD1-59AE0587421D}"/>
          </ac:spMkLst>
        </pc:spChg>
        <pc:spChg chg="add mod ord">
          <ac:chgData name="Gede Bramanta" userId="8585bf509fa6aa8a" providerId="LiveId" clId="{02A1E762-52F9-47AC-B696-376899949D3F}" dt="2021-09-08T09:48:32.207" v="1553" actId="1076"/>
          <ac:spMkLst>
            <pc:docMk/>
            <pc:sldMk cId="4159580191" sldId="266"/>
            <ac:spMk id="15" creationId="{C0D26BE6-899D-493E-A95D-30FE965CA561}"/>
          </ac:spMkLst>
        </pc:spChg>
        <pc:spChg chg="add mod ord">
          <ac:chgData name="Gede Bramanta" userId="8585bf509fa6aa8a" providerId="LiveId" clId="{02A1E762-52F9-47AC-B696-376899949D3F}" dt="2021-09-08T09:49:06.915" v="1555" actId="14100"/>
          <ac:spMkLst>
            <pc:docMk/>
            <pc:sldMk cId="4159580191" sldId="266"/>
            <ac:spMk id="16" creationId="{8B640F00-CCE1-4D0C-BCD7-43E11F2F1B66}"/>
          </ac:spMkLst>
        </pc:spChg>
        <pc:spChg chg="add del mod">
          <ac:chgData name="Gede Bramanta" userId="8585bf509fa6aa8a" providerId="LiveId" clId="{02A1E762-52F9-47AC-B696-376899949D3F}" dt="2021-09-08T07:24:46.591" v="235" actId="478"/>
          <ac:spMkLst>
            <pc:docMk/>
            <pc:sldMk cId="4159580191" sldId="266"/>
            <ac:spMk id="17" creationId="{32907D3D-6DD3-45E8-B862-A7AE748A6CC2}"/>
          </ac:spMkLst>
        </pc:spChg>
        <pc:spChg chg="add del mod">
          <ac:chgData name="Gede Bramanta" userId="8585bf509fa6aa8a" providerId="LiveId" clId="{02A1E762-52F9-47AC-B696-376899949D3F}" dt="2021-09-08T07:25:05.408" v="245" actId="478"/>
          <ac:spMkLst>
            <pc:docMk/>
            <pc:sldMk cId="4159580191" sldId="266"/>
            <ac:spMk id="20" creationId="{9F4DFFB5-5CFC-4ACC-AE27-DA2C175E0401}"/>
          </ac:spMkLst>
        </pc:spChg>
        <pc:spChg chg="mod">
          <ac:chgData name="Gede Bramanta" userId="8585bf509fa6aa8a" providerId="LiveId" clId="{02A1E762-52F9-47AC-B696-376899949D3F}" dt="2021-09-08T09:48:13.692" v="1542" actId="1076"/>
          <ac:spMkLst>
            <pc:docMk/>
            <pc:sldMk cId="4159580191" sldId="266"/>
            <ac:spMk id="23" creationId="{3B40A59B-C1B9-47E6-B09A-8C652C0EF2EE}"/>
          </ac:spMkLst>
        </pc:spChg>
        <pc:spChg chg="add mod">
          <ac:chgData name="Gede Bramanta" userId="8585bf509fa6aa8a" providerId="LiveId" clId="{02A1E762-52F9-47AC-B696-376899949D3F}" dt="2021-09-08T10:07:27.611" v="1731" actId="1035"/>
          <ac:spMkLst>
            <pc:docMk/>
            <pc:sldMk cId="4159580191" sldId="266"/>
            <ac:spMk id="25" creationId="{5BDE0DAA-A572-4C3C-8679-45A48F9BAB87}"/>
          </ac:spMkLst>
        </pc:spChg>
        <pc:spChg chg="add mod">
          <ac:chgData name="Gede Bramanta" userId="8585bf509fa6aa8a" providerId="LiveId" clId="{02A1E762-52F9-47AC-B696-376899949D3F}" dt="2021-09-08T10:07:27.611" v="1731" actId="1035"/>
          <ac:spMkLst>
            <pc:docMk/>
            <pc:sldMk cId="4159580191" sldId="266"/>
            <ac:spMk id="26" creationId="{8F9C7269-50D5-4E3E-BE0D-DF69096067F6}"/>
          </ac:spMkLst>
        </pc:spChg>
        <pc:spChg chg="add del mod">
          <ac:chgData name="Gede Bramanta" userId="8585bf509fa6aa8a" providerId="LiveId" clId="{02A1E762-52F9-47AC-B696-376899949D3F}" dt="2021-09-08T07:37:32.355" v="480"/>
          <ac:spMkLst>
            <pc:docMk/>
            <pc:sldMk cId="4159580191" sldId="266"/>
            <ac:spMk id="27" creationId="{1CD44572-D4F1-46F0-BB6C-404FD8FFB852}"/>
          </ac:spMkLst>
        </pc:spChg>
        <pc:spChg chg="add mod">
          <ac:chgData name="Gede Bramanta" userId="8585bf509fa6aa8a" providerId="LiveId" clId="{02A1E762-52F9-47AC-B696-376899949D3F}" dt="2021-09-08T10:07:27.611" v="1731" actId="1035"/>
          <ac:spMkLst>
            <pc:docMk/>
            <pc:sldMk cId="4159580191" sldId="266"/>
            <ac:spMk id="28" creationId="{268C6EB6-C50A-4E2B-86FD-B42FC449F4AC}"/>
          </ac:spMkLst>
        </pc:spChg>
        <pc:spChg chg="add mod">
          <ac:chgData name="Gede Bramanta" userId="8585bf509fa6aa8a" providerId="LiveId" clId="{02A1E762-52F9-47AC-B696-376899949D3F}" dt="2021-09-08T10:07:27.611" v="1731" actId="1035"/>
          <ac:spMkLst>
            <pc:docMk/>
            <pc:sldMk cId="4159580191" sldId="266"/>
            <ac:spMk id="29" creationId="{46A4A9C5-228D-428B-B9D1-E552D5C9E75E}"/>
          </ac:spMkLst>
        </pc:spChg>
        <pc:spChg chg="add del mod">
          <ac:chgData name="Gede Bramanta" userId="8585bf509fa6aa8a" providerId="LiveId" clId="{02A1E762-52F9-47AC-B696-376899949D3F}" dt="2021-09-08T07:39:44.641" v="520"/>
          <ac:spMkLst>
            <pc:docMk/>
            <pc:sldMk cId="4159580191" sldId="266"/>
            <ac:spMk id="30" creationId="{1BB02810-49D2-4AE1-925E-642C40244FC5}"/>
          </ac:spMkLst>
        </pc:spChg>
        <pc:spChg chg="add del mod">
          <ac:chgData name="Gede Bramanta" userId="8585bf509fa6aa8a" providerId="LiveId" clId="{02A1E762-52F9-47AC-B696-376899949D3F}" dt="2021-09-08T07:39:43.741" v="518"/>
          <ac:spMkLst>
            <pc:docMk/>
            <pc:sldMk cId="4159580191" sldId="266"/>
            <ac:spMk id="31" creationId="{1B6CCD27-3507-43BB-8CF4-1757AF00AF44}"/>
          </ac:spMkLst>
        </pc:spChg>
        <pc:spChg chg="add mod">
          <ac:chgData name="Gede Bramanta" userId="8585bf509fa6aa8a" providerId="LiveId" clId="{02A1E762-52F9-47AC-B696-376899949D3F}" dt="2021-09-08T10:07:27.611" v="1731" actId="1035"/>
          <ac:spMkLst>
            <pc:docMk/>
            <pc:sldMk cId="4159580191" sldId="266"/>
            <ac:spMk id="32" creationId="{D5206448-47BF-49DE-B92F-00A0822038AD}"/>
          </ac:spMkLst>
        </pc:spChg>
        <pc:spChg chg="add mod">
          <ac:chgData name="Gede Bramanta" userId="8585bf509fa6aa8a" providerId="LiveId" clId="{02A1E762-52F9-47AC-B696-376899949D3F}" dt="2021-09-08T10:07:27.611" v="1731" actId="1035"/>
          <ac:spMkLst>
            <pc:docMk/>
            <pc:sldMk cId="4159580191" sldId="266"/>
            <ac:spMk id="33" creationId="{A675910A-02E6-4C38-A2FB-F7F70C3ECAF2}"/>
          </ac:spMkLst>
        </pc:spChg>
        <pc:spChg chg="add mod">
          <ac:chgData name="Gede Bramanta" userId="8585bf509fa6aa8a" providerId="LiveId" clId="{02A1E762-52F9-47AC-B696-376899949D3F}" dt="2021-09-08T10:07:27.611" v="1731" actId="1035"/>
          <ac:spMkLst>
            <pc:docMk/>
            <pc:sldMk cId="4159580191" sldId="266"/>
            <ac:spMk id="34" creationId="{74ADF885-521F-4A0F-B74F-B175C977CBF9}"/>
          </ac:spMkLst>
        </pc:spChg>
        <pc:spChg chg="add mod ord">
          <ac:chgData name="Gede Bramanta" userId="8585bf509fa6aa8a" providerId="LiveId" clId="{02A1E762-52F9-47AC-B696-376899949D3F}" dt="2021-09-08T09:48:21.027" v="1544" actId="167"/>
          <ac:spMkLst>
            <pc:docMk/>
            <pc:sldMk cId="4159580191" sldId="266"/>
            <ac:spMk id="35" creationId="{94975BD8-6D16-43DE-912C-1AB5E1F1515C}"/>
          </ac:spMkLst>
        </pc:spChg>
        <pc:grpChg chg="add del mod">
          <ac:chgData name="Gede Bramanta" userId="8585bf509fa6aa8a" providerId="LiveId" clId="{02A1E762-52F9-47AC-B696-376899949D3F}" dt="2021-09-08T07:31:52.524" v="395" actId="478"/>
          <ac:grpSpMkLst>
            <pc:docMk/>
            <pc:sldMk cId="4159580191" sldId="266"/>
            <ac:grpSpMk id="18" creationId="{A412E83A-B2CC-4039-97C0-7D8CDD60B8FB}"/>
          </ac:grpSpMkLst>
        </pc:grpChg>
        <pc:grpChg chg="add mod ord">
          <ac:chgData name="Gede Bramanta" userId="8585bf509fa6aa8a" providerId="LiveId" clId="{02A1E762-52F9-47AC-B696-376899949D3F}" dt="2021-09-08T09:48:32.531" v="1554" actId="1076"/>
          <ac:grpSpMkLst>
            <pc:docMk/>
            <pc:sldMk cId="4159580191" sldId="266"/>
            <ac:grpSpMk id="22" creationId="{709CEDC7-4840-475F-AF44-C4E2FBF5F5A2}"/>
          </ac:grpSpMkLst>
        </pc:grpChg>
        <pc:picChg chg="add del mod">
          <ac:chgData name="Gede Bramanta" userId="8585bf509fa6aa8a" providerId="LiveId" clId="{02A1E762-52F9-47AC-B696-376899949D3F}" dt="2021-09-08T07:09:52.586" v="13" actId="478"/>
          <ac:picMkLst>
            <pc:docMk/>
            <pc:sldMk cId="4159580191" sldId="266"/>
            <ac:picMk id="3" creationId="{2C6A46B4-B8A2-411C-A930-CF36CFB83DB4}"/>
          </ac:picMkLst>
        </pc:picChg>
        <pc:picChg chg="add del mod">
          <ac:chgData name="Gede Bramanta" userId="8585bf509fa6aa8a" providerId="LiveId" clId="{02A1E762-52F9-47AC-B696-376899949D3F}" dt="2021-09-08T07:18:10.331" v="24" actId="478"/>
          <ac:picMkLst>
            <pc:docMk/>
            <pc:sldMk cId="4159580191" sldId="266"/>
            <ac:picMk id="5" creationId="{133190F8-AE38-44EE-8F57-4E83DA7E18EE}"/>
          </ac:picMkLst>
        </pc:picChg>
        <pc:picChg chg="add del mod">
          <ac:chgData name="Gede Bramanta" userId="8585bf509fa6aa8a" providerId="LiveId" clId="{02A1E762-52F9-47AC-B696-376899949D3F}" dt="2021-09-08T07:17:42.310" v="20" actId="478"/>
          <ac:picMkLst>
            <pc:docMk/>
            <pc:sldMk cId="4159580191" sldId="266"/>
            <ac:picMk id="7" creationId="{BD726C86-08E1-4E96-A762-5B21882C3931}"/>
          </ac:picMkLst>
        </pc:picChg>
        <pc:picChg chg="add del mod ord">
          <ac:chgData name="Gede Bramanta" userId="8585bf509fa6aa8a" providerId="LiveId" clId="{02A1E762-52F9-47AC-B696-376899949D3F}" dt="2021-09-08T07:31:46.080" v="386" actId="164"/>
          <ac:picMkLst>
            <pc:docMk/>
            <pc:sldMk cId="4159580191" sldId="266"/>
            <ac:picMk id="9" creationId="{33CA550C-7731-4DA1-B6AE-BE0A5CB8462F}"/>
          </ac:picMkLst>
        </pc:picChg>
        <pc:picChg chg="add del mod">
          <ac:chgData name="Gede Bramanta" userId="8585bf509fa6aa8a" providerId="LiveId" clId="{02A1E762-52F9-47AC-B696-376899949D3F}" dt="2021-09-08T07:24:49.212" v="237" actId="478"/>
          <ac:picMkLst>
            <pc:docMk/>
            <pc:sldMk cId="4159580191" sldId="266"/>
            <ac:picMk id="19" creationId="{E9AF5C63-02EC-47FE-B1CC-4AD77910E809}"/>
          </ac:picMkLst>
        </pc:picChg>
        <pc:picChg chg="mod">
          <ac:chgData name="Gede Bramanta" userId="8585bf509fa6aa8a" providerId="LiveId" clId="{02A1E762-52F9-47AC-B696-376899949D3F}" dt="2021-09-08T09:48:13.692" v="1542" actId="1076"/>
          <ac:picMkLst>
            <pc:docMk/>
            <pc:sldMk cId="4159580191" sldId="266"/>
            <ac:picMk id="24" creationId="{71533E03-CB10-4587-81FB-647F82193103}"/>
          </ac:picMkLst>
        </pc:picChg>
        <pc:picChg chg="add mod">
          <ac:chgData name="Gede Bramanta" userId="8585bf509fa6aa8a" providerId="LiveId" clId="{02A1E762-52F9-47AC-B696-376899949D3F}" dt="2021-09-08T09:48:21.027" v="1544" actId="167"/>
          <ac:picMkLst>
            <pc:docMk/>
            <pc:sldMk cId="4159580191" sldId="266"/>
            <ac:picMk id="1026" creationId="{7A13F4D2-E438-4454-8018-C07C86B87662}"/>
          </ac:picMkLst>
        </pc:picChg>
      </pc:sldChg>
      <pc:sldChg chg="addSp delSp modSp new mod ord">
        <pc:chgData name="Gede Bramanta" userId="8585bf509fa6aa8a" providerId="LiveId" clId="{02A1E762-52F9-47AC-B696-376899949D3F}" dt="2021-09-08T09:47:55.900" v="1538" actId="1035"/>
        <pc:sldMkLst>
          <pc:docMk/>
          <pc:sldMk cId="3376212125" sldId="267"/>
        </pc:sldMkLst>
        <pc:spChg chg="add mod">
          <ac:chgData name="Gede Bramanta" userId="8585bf509fa6aa8a" providerId="LiveId" clId="{02A1E762-52F9-47AC-B696-376899949D3F}" dt="2021-09-08T09:47:55.900" v="1538" actId="1035"/>
          <ac:spMkLst>
            <pc:docMk/>
            <pc:sldMk cId="3376212125" sldId="267"/>
            <ac:spMk id="2" creationId="{D0C8EACF-F6FA-459C-B807-948E9350D720}"/>
          </ac:spMkLst>
        </pc:spChg>
        <pc:spChg chg="add mod">
          <ac:chgData name="Gede Bramanta" userId="8585bf509fa6aa8a" providerId="LiveId" clId="{02A1E762-52F9-47AC-B696-376899949D3F}" dt="2021-09-08T09:47:55.900" v="1538" actId="1035"/>
          <ac:spMkLst>
            <pc:docMk/>
            <pc:sldMk cId="3376212125" sldId="267"/>
            <ac:spMk id="3" creationId="{91B555E3-4E7C-4B16-8D8C-634CC99F2DBF}"/>
          </ac:spMkLst>
        </pc:spChg>
        <pc:spChg chg="add del mod">
          <ac:chgData name="Gede Bramanta" userId="8585bf509fa6aa8a" providerId="LiveId" clId="{02A1E762-52F9-47AC-B696-376899949D3F}" dt="2021-09-08T07:48:43.778" v="733" actId="478"/>
          <ac:spMkLst>
            <pc:docMk/>
            <pc:sldMk cId="3376212125" sldId="267"/>
            <ac:spMk id="4" creationId="{905CC718-7B9D-42EB-A763-B6B542F2196B}"/>
          </ac:spMkLst>
        </pc:spChg>
        <pc:picChg chg="add mod">
          <ac:chgData name="Gede Bramanta" userId="8585bf509fa6aa8a" providerId="LiveId" clId="{02A1E762-52F9-47AC-B696-376899949D3F}" dt="2021-09-08T09:47:55.900" v="1538" actId="1035"/>
          <ac:picMkLst>
            <pc:docMk/>
            <pc:sldMk cId="3376212125" sldId="267"/>
            <ac:picMk id="6" creationId="{33AF4028-D2DF-4DCD-B463-441968620C6D}"/>
          </ac:picMkLst>
        </pc:picChg>
      </pc:sldChg>
      <pc:sldChg chg="addSp delSp modSp add mod modTransition setBg">
        <pc:chgData name="Gede Bramanta" userId="8585bf509fa6aa8a" providerId="LiveId" clId="{02A1E762-52F9-47AC-B696-376899949D3F}" dt="2021-09-08T10:27:31.675" v="2249" actId="1076"/>
        <pc:sldMkLst>
          <pc:docMk/>
          <pc:sldMk cId="2029899290" sldId="268"/>
        </pc:sldMkLst>
        <pc:spChg chg="add mod">
          <ac:chgData name="Gede Bramanta" userId="8585bf509fa6aa8a" providerId="LiveId" clId="{02A1E762-52F9-47AC-B696-376899949D3F}" dt="2021-09-08T10:26:18.388" v="2191" actId="1037"/>
          <ac:spMkLst>
            <pc:docMk/>
            <pc:sldMk cId="2029899290" sldId="268"/>
            <ac:spMk id="11" creationId="{6422CB29-A662-4E2D-954E-E705253309DF}"/>
          </ac:spMkLst>
        </pc:spChg>
        <pc:spChg chg="add mod">
          <ac:chgData name="Gede Bramanta" userId="8585bf509fa6aa8a" providerId="LiveId" clId="{02A1E762-52F9-47AC-B696-376899949D3F}" dt="2021-09-08T10:26:18.388" v="2191" actId="1037"/>
          <ac:spMkLst>
            <pc:docMk/>
            <pc:sldMk cId="2029899290" sldId="268"/>
            <ac:spMk id="19" creationId="{BE3B0C2D-BE08-4C78-9F0D-150B356B2E43}"/>
          </ac:spMkLst>
        </pc:spChg>
        <pc:spChg chg="add mod">
          <ac:chgData name="Gede Bramanta" userId="8585bf509fa6aa8a" providerId="LiveId" clId="{02A1E762-52F9-47AC-B696-376899949D3F}" dt="2021-09-08T10:27:31.675" v="2249" actId="1076"/>
          <ac:spMkLst>
            <pc:docMk/>
            <pc:sldMk cId="2029899290" sldId="268"/>
            <ac:spMk id="20" creationId="{D25FE7AA-2732-4694-9478-25F88B66DA26}"/>
          </ac:spMkLst>
        </pc:spChg>
        <pc:spChg chg="add mod">
          <ac:chgData name="Gede Bramanta" userId="8585bf509fa6aa8a" providerId="LiveId" clId="{02A1E762-52F9-47AC-B696-376899949D3F}" dt="2021-09-08T10:27:29.404" v="2248" actId="1076"/>
          <ac:spMkLst>
            <pc:docMk/>
            <pc:sldMk cId="2029899290" sldId="268"/>
            <ac:spMk id="21" creationId="{FEE2F49A-7AB7-46C8-B813-060CCEEACE30}"/>
          </ac:spMkLst>
        </pc:spChg>
        <pc:picChg chg="add mod">
          <ac:chgData name="Gede Bramanta" userId="8585bf509fa6aa8a" providerId="LiveId" clId="{02A1E762-52F9-47AC-B696-376899949D3F}" dt="2021-09-08T10:25:13.199" v="2164" actId="1037"/>
          <ac:picMkLst>
            <pc:docMk/>
            <pc:sldMk cId="2029899290" sldId="268"/>
            <ac:picMk id="3" creationId="{DEFC49EF-6BB4-4222-83E6-254E6C84EDE6}"/>
          </ac:picMkLst>
        </pc:picChg>
        <pc:picChg chg="del">
          <ac:chgData name="Gede Bramanta" userId="8585bf509fa6aa8a" providerId="LiveId" clId="{02A1E762-52F9-47AC-B696-376899949D3F}" dt="2021-09-08T08:06:13.594" v="1050" actId="478"/>
          <ac:picMkLst>
            <pc:docMk/>
            <pc:sldMk cId="2029899290" sldId="268"/>
            <ac:picMk id="4" creationId="{371F1273-663F-493E-943C-B0A74127E984}"/>
          </ac:picMkLst>
        </pc:picChg>
        <pc:picChg chg="add mod modCrop">
          <ac:chgData name="Gede Bramanta" userId="8585bf509fa6aa8a" providerId="LiveId" clId="{02A1E762-52F9-47AC-B696-376899949D3F}" dt="2021-09-08T10:25:13.199" v="2164" actId="1037"/>
          <ac:picMkLst>
            <pc:docMk/>
            <pc:sldMk cId="2029899290" sldId="268"/>
            <ac:picMk id="6" creationId="{90B8DAF1-1B87-4E0B-8C41-4360B7B806F7}"/>
          </ac:picMkLst>
        </pc:picChg>
        <pc:picChg chg="del">
          <ac:chgData name="Gede Bramanta" userId="8585bf509fa6aa8a" providerId="LiveId" clId="{02A1E762-52F9-47AC-B696-376899949D3F}" dt="2021-09-08T08:06:13.594" v="1050" actId="478"/>
          <ac:picMkLst>
            <pc:docMk/>
            <pc:sldMk cId="2029899290" sldId="268"/>
            <ac:picMk id="8" creationId="{F70C7BAC-B407-4D1F-A781-3C5D68F64C77}"/>
          </ac:picMkLst>
        </pc:picChg>
        <pc:picChg chg="add del mod">
          <ac:chgData name="Gede Bramanta" userId="8585bf509fa6aa8a" providerId="LiveId" clId="{02A1E762-52F9-47AC-B696-376899949D3F}" dt="2021-09-08T08:06:55.158" v="1060" actId="478"/>
          <ac:picMkLst>
            <pc:docMk/>
            <pc:sldMk cId="2029899290" sldId="268"/>
            <ac:picMk id="12" creationId="{015F8ADA-728B-4E70-877E-A7B4C2C782DA}"/>
          </ac:picMkLst>
        </pc:picChg>
        <pc:cxnChg chg="add mod">
          <ac:chgData name="Gede Bramanta" userId="8585bf509fa6aa8a" providerId="LiveId" clId="{02A1E762-52F9-47AC-B696-376899949D3F}" dt="2021-09-08T10:26:18.388" v="2191" actId="1037"/>
          <ac:cxnSpMkLst>
            <pc:docMk/>
            <pc:sldMk cId="2029899290" sldId="268"/>
            <ac:cxnSpMk id="10" creationId="{50A68A70-B1B4-4677-AC78-80787B6EFD6A}"/>
          </ac:cxnSpMkLst>
        </pc:cxnChg>
        <pc:cxnChg chg="add mod">
          <ac:chgData name="Gede Bramanta" userId="8585bf509fa6aa8a" providerId="LiveId" clId="{02A1E762-52F9-47AC-B696-376899949D3F}" dt="2021-09-08T10:26:18.388" v="2191" actId="1037"/>
          <ac:cxnSpMkLst>
            <pc:docMk/>
            <pc:sldMk cId="2029899290" sldId="268"/>
            <ac:cxnSpMk id="12" creationId="{13CD7C90-C703-4273-B482-AC3FB6234506}"/>
          </ac:cxnSpMkLst>
        </pc:cxnChg>
      </pc:sldChg>
      <pc:sldChg chg="addSp delSp modSp add mod modTransition setBg">
        <pc:chgData name="Gede Bramanta" userId="8585bf509fa6aa8a" providerId="LiveId" clId="{02A1E762-52F9-47AC-B696-376899949D3F}" dt="2021-09-08T10:35:52.237" v="2407" actId="1076"/>
        <pc:sldMkLst>
          <pc:docMk/>
          <pc:sldMk cId="4000093421" sldId="269"/>
        </pc:sldMkLst>
        <pc:spChg chg="mod">
          <ac:chgData name="Gede Bramanta" userId="8585bf509fa6aa8a" providerId="LiveId" clId="{02A1E762-52F9-47AC-B696-376899949D3F}" dt="2021-09-08T10:24:15.111" v="2135" actId="1076"/>
          <ac:spMkLst>
            <pc:docMk/>
            <pc:sldMk cId="4000093421" sldId="269"/>
            <ac:spMk id="20" creationId="{C9E0F546-B659-4030-9CD1-CB78DC6E11BA}"/>
          </ac:spMkLst>
        </pc:spChg>
        <pc:spChg chg="mod">
          <ac:chgData name="Gede Bramanta" userId="8585bf509fa6aa8a" providerId="LiveId" clId="{02A1E762-52F9-47AC-B696-376899949D3F}" dt="2021-09-08T10:24:10.149" v="2131"/>
          <ac:spMkLst>
            <pc:docMk/>
            <pc:sldMk cId="4000093421" sldId="269"/>
            <ac:spMk id="21" creationId="{870DB2E8-C3C5-4866-A0BE-E1D35A01FB52}"/>
          </ac:spMkLst>
        </pc:spChg>
        <pc:spChg chg="mod">
          <ac:chgData name="Gede Bramanta" userId="8585bf509fa6aa8a" providerId="LiveId" clId="{02A1E762-52F9-47AC-B696-376899949D3F}" dt="2021-09-08T10:24:10.149" v="2131"/>
          <ac:spMkLst>
            <pc:docMk/>
            <pc:sldMk cId="4000093421" sldId="269"/>
            <ac:spMk id="22" creationId="{5B419F08-3BEF-482C-8CFD-906B0BA59ED7}"/>
          </ac:spMkLst>
        </pc:spChg>
        <pc:spChg chg="mod">
          <ac:chgData name="Gede Bramanta" userId="8585bf509fa6aa8a" providerId="LiveId" clId="{02A1E762-52F9-47AC-B696-376899949D3F}" dt="2021-09-08T10:24:25.332" v="2140" actId="14100"/>
          <ac:spMkLst>
            <pc:docMk/>
            <pc:sldMk cId="4000093421" sldId="269"/>
            <ac:spMk id="24" creationId="{B0C509B8-F730-4895-809E-907DAF2EE8ED}"/>
          </ac:spMkLst>
        </pc:spChg>
        <pc:spChg chg="mod">
          <ac:chgData name="Gede Bramanta" userId="8585bf509fa6aa8a" providerId="LiveId" clId="{02A1E762-52F9-47AC-B696-376899949D3F}" dt="2021-09-08T10:24:22.031" v="2138"/>
          <ac:spMkLst>
            <pc:docMk/>
            <pc:sldMk cId="4000093421" sldId="269"/>
            <ac:spMk id="25" creationId="{48DB7D99-64D5-47F2-B074-DA67B5E142D7}"/>
          </ac:spMkLst>
        </pc:spChg>
        <pc:spChg chg="mod">
          <ac:chgData name="Gede Bramanta" userId="8585bf509fa6aa8a" providerId="LiveId" clId="{02A1E762-52F9-47AC-B696-376899949D3F}" dt="2021-09-08T10:24:22.031" v="2138"/>
          <ac:spMkLst>
            <pc:docMk/>
            <pc:sldMk cId="4000093421" sldId="269"/>
            <ac:spMk id="26" creationId="{B31DF8A3-8DD9-4D78-8A8A-0C0991714530}"/>
          </ac:spMkLst>
        </pc:spChg>
        <pc:spChg chg="add mod">
          <ac:chgData name="Gede Bramanta" userId="8585bf509fa6aa8a" providerId="LiveId" clId="{02A1E762-52F9-47AC-B696-376899949D3F}" dt="2021-09-08T10:27:03.015" v="2226" actId="1076"/>
          <ac:spMkLst>
            <pc:docMk/>
            <pc:sldMk cId="4000093421" sldId="269"/>
            <ac:spMk id="27" creationId="{2A47B306-D44F-4E53-AF8E-061E543C7E26}"/>
          </ac:spMkLst>
        </pc:spChg>
        <pc:spChg chg="add mod">
          <ac:chgData name="Gede Bramanta" userId="8585bf509fa6aa8a" providerId="LiveId" clId="{02A1E762-52F9-47AC-B696-376899949D3F}" dt="2021-09-08T10:35:52.237" v="2407" actId="1076"/>
          <ac:spMkLst>
            <pc:docMk/>
            <pc:sldMk cId="4000093421" sldId="269"/>
            <ac:spMk id="29" creationId="{213DDDC4-A177-436E-A37E-240AD518F037}"/>
          </ac:spMkLst>
        </pc:spChg>
        <pc:grpChg chg="add del mod">
          <ac:chgData name="Gede Bramanta" userId="8585bf509fa6aa8a" providerId="LiveId" clId="{02A1E762-52F9-47AC-B696-376899949D3F}" dt="2021-09-08T10:24:19.016" v="2137" actId="478"/>
          <ac:grpSpMkLst>
            <pc:docMk/>
            <pc:sldMk cId="4000093421" sldId="269"/>
            <ac:grpSpMk id="19" creationId="{A91B3278-C7B9-4D7D-898F-F143FC4DE7F4}"/>
          </ac:grpSpMkLst>
        </pc:grpChg>
        <pc:grpChg chg="add mod">
          <ac:chgData name="Gede Bramanta" userId="8585bf509fa6aa8a" providerId="LiveId" clId="{02A1E762-52F9-47AC-B696-376899949D3F}" dt="2021-09-08T10:24:28.460" v="2141" actId="1076"/>
          <ac:grpSpMkLst>
            <pc:docMk/>
            <pc:sldMk cId="4000093421" sldId="269"/>
            <ac:grpSpMk id="23" creationId="{A15ECA71-85B3-47D5-8201-71025F338F85}"/>
          </ac:grpSpMkLst>
        </pc:grpChg>
        <pc:picChg chg="add del mod">
          <ac:chgData name="Gede Bramanta" userId="8585bf509fa6aa8a" providerId="LiveId" clId="{02A1E762-52F9-47AC-B696-376899949D3F}" dt="2021-09-08T08:32:27.224" v="1399" actId="478"/>
          <ac:picMkLst>
            <pc:docMk/>
            <pc:sldMk cId="4000093421" sldId="269"/>
            <ac:picMk id="3" creationId="{A09A0419-6701-4B82-9D85-A47294BEE370}"/>
          </ac:picMkLst>
        </pc:picChg>
        <pc:picChg chg="del">
          <ac:chgData name="Gede Bramanta" userId="8585bf509fa6aa8a" providerId="LiveId" clId="{02A1E762-52F9-47AC-B696-376899949D3F}" dt="2021-09-08T08:32:18.755" v="1394" actId="478"/>
          <ac:picMkLst>
            <pc:docMk/>
            <pc:sldMk cId="4000093421" sldId="269"/>
            <ac:picMk id="4" creationId="{00BE2F9F-B5D8-456C-9C37-98FF8A3912BE}"/>
          </ac:picMkLst>
        </pc:picChg>
        <pc:picChg chg="add mod">
          <ac:chgData name="Gede Bramanta" userId="8585bf509fa6aa8a" providerId="LiveId" clId="{02A1E762-52F9-47AC-B696-376899949D3F}" dt="2021-09-08T10:18:11.679" v="2027" actId="1076"/>
          <ac:picMkLst>
            <pc:docMk/>
            <pc:sldMk cId="4000093421" sldId="269"/>
            <ac:picMk id="6" creationId="{915FE2AD-8363-4367-85FF-90982742E686}"/>
          </ac:picMkLst>
        </pc:picChg>
        <pc:cxnChg chg="add mod">
          <ac:chgData name="Gede Bramanta" userId="8585bf509fa6aa8a" providerId="LiveId" clId="{02A1E762-52F9-47AC-B696-376899949D3F}" dt="2021-09-08T10:35:52.237" v="2407" actId="1076"/>
          <ac:cxnSpMkLst>
            <pc:docMk/>
            <pc:sldMk cId="4000093421" sldId="269"/>
            <ac:cxnSpMk id="28" creationId="{C556B2C5-63D1-4E62-9BCB-333CA03C6693}"/>
          </ac:cxnSpMkLst>
        </pc:cxnChg>
      </pc:sldChg>
      <pc:sldChg chg="delSp modSp add mod setBg">
        <pc:chgData name="Gede Bramanta" userId="8585bf509fa6aa8a" providerId="LiveId" clId="{02A1E762-52F9-47AC-B696-376899949D3F}" dt="2021-09-08T10:30:39.797" v="2300" actId="1076"/>
        <pc:sldMkLst>
          <pc:docMk/>
          <pc:sldMk cId="1573558765" sldId="270"/>
        </pc:sldMkLst>
        <pc:spChg chg="mod">
          <ac:chgData name="Gede Bramanta" userId="8585bf509fa6aa8a" providerId="LiveId" clId="{02A1E762-52F9-47AC-B696-376899949D3F}" dt="2021-09-08T10:30:39.797" v="2300" actId="1076"/>
          <ac:spMkLst>
            <pc:docMk/>
            <pc:sldMk cId="1573558765" sldId="270"/>
            <ac:spMk id="4" creationId="{3CE7ECB5-E073-4752-A287-8AF85AACC196}"/>
          </ac:spMkLst>
        </pc:spChg>
        <pc:spChg chg="del">
          <ac:chgData name="Gede Bramanta" userId="8585bf509fa6aa8a" providerId="LiveId" clId="{02A1E762-52F9-47AC-B696-376899949D3F}" dt="2021-09-08T10:28:41.103" v="2257" actId="478"/>
          <ac:spMkLst>
            <pc:docMk/>
            <pc:sldMk cId="1573558765" sldId="270"/>
            <ac:spMk id="5" creationId="{CC42BAD3-3FF5-4C49-8398-B171584D873F}"/>
          </ac:spMkLst>
        </pc:spChg>
      </pc:sldChg>
      <pc:sldChg chg="add del setBg">
        <pc:chgData name="Gede Bramanta" userId="8585bf509fa6aa8a" providerId="LiveId" clId="{02A1E762-52F9-47AC-B696-376899949D3F}" dt="2021-09-08T08:32:19.951" v="1396"/>
        <pc:sldMkLst>
          <pc:docMk/>
          <pc:sldMk cId="1827171067" sldId="270"/>
        </pc:sldMkLst>
      </pc:sldChg>
      <pc:sldChg chg="add del setBg">
        <pc:chgData name="Gede Bramanta" userId="8585bf509fa6aa8a" providerId="LiveId" clId="{02A1E762-52F9-47AC-B696-376899949D3F}" dt="2021-09-08T10:27:22.576" v="2243"/>
        <pc:sldMkLst>
          <pc:docMk/>
          <pc:sldMk cId="2952239674" sldId="270"/>
        </pc:sldMkLst>
      </pc:sldChg>
      <pc:sldChg chg="add del setBg">
        <pc:chgData name="Gede Bramanta" userId="8585bf509fa6aa8a" providerId="LiveId" clId="{02A1E762-52F9-47AC-B696-376899949D3F}" dt="2021-09-08T10:27:24.128" v="2245"/>
        <pc:sldMkLst>
          <pc:docMk/>
          <pc:sldMk cId="3292886829" sldId="270"/>
        </pc:sldMkLst>
      </pc:sldChg>
      <pc:sldChg chg="modSp add mod modTransition setBg">
        <pc:chgData name="Gede Bramanta" userId="8585bf509fa6aa8a" providerId="LiveId" clId="{02A1E762-52F9-47AC-B696-376899949D3F}" dt="2021-09-08T10:37:47.971" v="2440" actId="1035"/>
        <pc:sldMkLst>
          <pc:docMk/>
          <pc:sldMk cId="941944578" sldId="271"/>
        </pc:sldMkLst>
        <pc:spChg chg="mod">
          <ac:chgData name="Gede Bramanta" userId="8585bf509fa6aa8a" providerId="LiveId" clId="{02A1E762-52F9-47AC-B696-376899949D3F}" dt="2021-09-08T10:37:47.971" v="2440" actId="1035"/>
          <ac:spMkLst>
            <pc:docMk/>
            <pc:sldMk cId="941944578" sldId="271"/>
            <ac:spMk id="4" creationId="{3CE7ECB5-E073-4752-A287-8AF85AACC196}"/>
          </ac:spMkLst>
        </pc:spChg>
      </pc:sldChg>
      <pc:sldChg chg="addSp modSp add mod modTransition">
        <pc:chgData name="Gede Bramanta" userId="8585bf509fa6aa8a" providerId="LiveId" clId="{02A1E762-52F9-47AC-B696-376899949D3F}" dt="2021-09-08T10:36:51.864" v="2431"/>
        <pc:sldMkLst>
          <pc:docMk/>
          <pc:sldMk cId="459470996" sldId="272"/>
        </pc:sldMkLst>
        <pc:spChg chg="mod">
          <ac:chgData name="Gede Bramanta" userId="8585bf509fa6aa8a" providerId="LiveId" clId="{02A1E762-52F9-47AC-B696-376899949D3F}" dt="2021-09-08T10:33:53.324" v="2384" actId="1076"/>
          <ac:spMkLst>
            <pc:docMk/>
            <pc:sldMk cId="459470996" sldId="272"/>
            <ac:spMk id="2" creationId="{D0C8EACF-F6FA-459C-B807-948E9350D720}"/>
          </ac:spMkLst>
        </pc:spChg>
        <pc:spChg chg="mod">
          <ac:chgData name="Gede Bramanta" userId="8585bf509fa6aa8a" providerId="LiveId" clId="{02A1E762-52F9-47AC-B696-376899949D3F}" dt="2021-09-08T10:33:41.428" v="2376" actId="1076"/>
          <ac:spMkLst>
            <pc:docMk/>
            <pc:sldMk cId="459470996" sldId="272"/>
            <ac:spMk id="3" creationId="{91B555E3-4E7C-4B16-8D8C-634CC99F2DBF}"/>
          </ac:spMkLst>
        </pc:spChg>
        <pc:grpChg chg="add mod">
          <ac:chgData name="Gede Bramanta" userId="8585bf509fa6aa8a" providerId="LiveId" clId="{02A1E762-52F9-47AC-B696-376899949D3F}" dt="2021-09-08T10:33:55.593" v="2385" actId="1076"/>
          <ac:grpSpMkLst>
            <pc:docMk/>
            <pc:sldMk cId="459470996" sldId="272"/>
            <ac:grpSpMk id="4" creationId="{1C0C72D5-915A-4EE7-862E-85601128B9BD}"/>
          </ac:grpSpMkLst>
        </pc:grpChg>
        <pc:picChg chg="mod">
          <ac:chgData name="Gede Bramanta" userId="8585bf509fa6aa8a" providerId="LiveId" clId="{02A1E762-52F9-47AC-B696-376899949D3F}" dt="2021-09-08T10:33:41.428" v="2376" actId="1076"/>
          <ac:picMkLst>
            <pc:docMk/>
            <pc:sldMk cId="459470996" sldId="272"/>
            <ac:picMk id="6" creationId="{33AF4028-D2DF-4DCD-B463-441968620C6D}"/>
          </ac:picMkLst>
        </pc:picChg>
        <pc:picChg chg="add mod">
          <ac:chgData name="Gede Bramanta" userId="8585bf509fa6aa8a" providerId="LiveId" clId="{02A1E762-52F9-47AC-B696-376899949D3F}" dt="2021-09-08T10:34:34.668" v="2387" actId="1076"/>
          <ac:picMkLst>
            <pc:docMk/>
            <pc:sldMk cId="459470996" sldId="272"/>
            <ac:picMk id="8" creationId="{60B35140-9175-419E-BB7F-7561DF01F8A5}"/>
          </ac:picMkLst>
        </pc:picChg>
        <pc:cxnChg chg="add mod">
          <ac:chgData name="Gede Bramanta" userId="8585bf509fa6aa8a" providerId="LiveId" clId="{02A1E762-52F9-47AC-B696-376899949D3F}" dt="2021-09-08T10:34:55.876" v="2395" actId="1076"/>
          <ac:cxnSpMkLst>
            <pc:docMk/>
            <pc:sldMk cId="459470996" sldId="272"/>
            <ac:cxnSpMk id="10" creationId="{E826ACD7-DD10-460B-AB0A-345C2A723A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77C7D-7CF3-4FD5-AF9E-8230C2387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6AE447-D724-4637-875D-F702186CE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C98CA1-B66D-4DF1-9F32-CF9AA6CA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05900B-D3BD-4CB7-B03D-775C1431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D0F986-BA21-4BCD-9F97-F7D4C1F7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762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FF8AF-3DA9-4D31-BC4B-5DBB05F8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A4B3CE-0543-414C-8B88-BDD33A47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58368D-B24C-419D-956C-CCBA67F2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BE3A6D-0271-42E5-A2BA-A48112A0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D198CF-D6E0-4F29-A6B2-648DB8B4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06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7BA44E2-F177-4EC9-A6CB-D8E7B898D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CC13E0-2B8E-41CC-854C-DFC4EC6F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59483F-4BF3-459B-9B9C-D76B74CC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582498-1114-4038-A01F-E814F91E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382B02-0566-4A77-A5A6-60023A54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1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1DEBB-C152-4E8A-972C-724042A9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2C617-A9B4-4E95-93DA-482969E0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A679BA-DC08-453F-8996-0B65155C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B06E23-F6AA-4720-B9FB-B470FB88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9B2B93-9D28-4FCC-B866-B34BE44C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44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EA611A-2A32-4EFA-AEF1-3604FA2A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E1A01D-9374-4807-9A98-D320EA18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666623-D808-4CAB-A676-042D6866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EAB078-56BA-4D96-A2FC-60256AFD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A0295-97EB-4251-9CD5-58ED9A5F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340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382FE-931B-41A7-B1FD-FEA98787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0C0328-808F-4250-A6F7-478C26627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886CE0-99BB-44BF-B34D-8FA72C041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020D2C-18A3-4D88-ADCC-7EC4260B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9C9C19-2DA9-4845-B9B5-AD301B6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99DB20-F19A-423A-A8F7-76CD66C0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090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5B10A7-171C-4A84-A32D-F286D5EB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A76B56-3885-464D-919D-1CE0433BF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1A2FDEA-12F6-4B3F-BE7D-7BF22316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BCF396D-20AE-4F35-9417-A68F44B34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A8AB887-7319-45A6-A7E7-8702A4E4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5077AE9-F3A3-42E7-A2E2-24A8C19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961CFE8-6469-458D-89CB-299F5C97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D3E816-2A5E-46E8-9907-0273F2DC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3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D4549-AD06-457F-BC39-44955ACF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3CE6E9-7950-4959-A67B-7162F6DE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D7D18B-D22C-439F-9E00-E0E711D6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0927CB-9D69-4277-A0AE-DD831D0E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20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DB2405B-B985-4A51-970B-EED90A3D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6A17C9E-6A0A-4271-9CD6-C77003A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A384AB-C24B-48EC-8B6D-136F9935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7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BB173-D468-463F-ACE9-C65194E3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E4E958-630A-4D3A-A2A6-F7AEDC81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D87271-7111-473E-A829-2B28CB9E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8CF404-6175-4844-8163-2A60FB11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46ED74-00FD-42FE-952B-4F2BEA6A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2A8B2-0D27-4417-810E-0146C042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966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DF7343-F7BA-43BA-AE85-F582C798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0BAA610-0A34-42EA-86C3-866402110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0F0C81-8C15-4A34-8D70-DB6A75BF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E2DB84-3F1A-4966-877B-76A105BB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176F2D-5A7A-4CBC-815A-43E07FCA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BF3E74-0C42-4E26-867B-DF4EB07C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15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4189B99-66FD-4327-9434-C27826C2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D5468E-E616-4F40-9B95-E07D5A8A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6ADAA-6520-4727-AE23-3DE4CC1D0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B30B-8E4A-43BB-B0F9-49CEC3322A48}" type="datetimeFigureOut">
              <a:rPr lang="en-ID" smtClean="0"/>
              <a:t>09/09/2021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37409E-4A7F-401B-B8FD-E50481C99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F5424A-4DC2-4C25-87EC-10871D02F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4F9D-301D-4C6C-BF48-AF9C5870AA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24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I/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C8EACF-F6FA-459C-B807-948E9350D720}"/>
              </a:ext>
            </a:extLst>
          </p:cNvPr>
          <p:cNvSpPr txBox="1"/>
          <p:nvPr/>
        </p:nvSpPr>
        <p:spPr>
          <a:xfrm>
            <a:off x="2293509" y="1559804"/>
            <a:ext cx="78488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333333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PEJUANG</a:t>
            </a:r>
            <a:endParaRPr lang="en-ID" sz="11500" dirty="0">
              <a:solidFill>
                <a:srgbClr val="333333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1B555E3-4E7C-4B16-8D8C-634CC99F2DBF}"/>
              </a:ext>
            </a:extLst>
          </p:cNvPr>
          <p:cNvSpPr txBox="1"/>
          <p:nvPr/>
        </p:nvSpPr>
        <p:spPr>
          <a:xfrm>
            <a:off x="3156325" y="3391372"/>
            <a:ext cx="68248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333333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CODING</a:t>
            </a:r>
            <a:endParaRPr lang="en-ID" sz="11500" dirty="0">
              <a:solidFill>
                <a:srgbClr val="333333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3AF4028-D2DF-4DCD-B463-441968620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33" y="3316508"/>
            <a:ext cx="1763471" cy="19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1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6AA9E07-23D1-4ED6-AA8D-B4A79778539F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FB41B96-2671-4C85-B694-545F50D7EAA6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72CB0D8E-EFE4-405A-B2DA-32A5FB713E1C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42884C00-A072-47F4-8625-8461D944A9E6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0FF10E95-7626-47BD-B49C-0AFD3CDB7A31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2B8F8BB-C1D9-408C-9E9A-C98B3AD800E8}"/>
              </a:ext>
            </a:extLst>
          </p:cNvPr>
          <p:cNvSpPr txBox="1"/>
          <p:nvPr/>
        </p:nvSpPr>
        <p:spPr>
          <a:xfrm rot="16200000">
            <a:off x="-2678281" y="3028112"/>
            <a:ext cx="7687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CART</a:t>
            </a:r>
            <a:endParaRPr lang="en-ID" sz="60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CD7A92D-D1BA-4CBF-8344-57CAA228BAB3}"/>
              </a:ext>
            </a:extLst>
          </p:cNvPr>
          <p:cNvSpPr txBox="1"/>
          <p:nvPr/>
        </p:nvSpPr>
        <p:spPr>
          <a:xfrm rot="16200000">
            <a:off x="-2726912" y="3017954"/>
            <a:ext cx="6380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SHOPPING</a:t>
            </a:r>
            <a:endParaRPr lang="en-ID" sz="6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556B2C5-63D1-4E62-9BCB-333CA03C6693}"/>
              </a:ext>
            </a:extLst>
          </p:cNvPr>
          <p:cNvCxnSpPr>
            <a:cxnSpLocks/>
          </p:cNvCxnSpPr>
          <p:nvPr/>
        </p:nvCxnSpPr>
        <p:spPr>
          <a:xfrm flipH="1">
            <a:off x="9005063" y="1054903"/>
            <a:ext cx="1982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213DDDC4-A177-436E-A37E-240AD518F037}"/>
              </a:ext>
            </a:extLst>
          </p:cNvPr>
          <p:cNvSpPr/>
          <p:nvPr/>
        </p:nvSpPr>
        <p:spPr>
          <a:xfrm>
            <a:off x="9878165" y="942024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7" t="21582" r="44014" b="17731"/>
          <a:stretch/>
        </p:blipFill>
        <p:spPr>
          <a:xfrm>
            <a:off x="1992047" y="425240"/>
            <a:ext cx="7287785" cy="57694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15ECA71-85B3-47D5-8201-71025F338F85}"/>
              </a:ext>
            </a:extLst>
          </p:cNvPr>
          <p:cNvGrpSpPr/>
          <p:nvPr/>
        </p:nvGrpSpPr>
        <p:grpSpPr>
          <a:xfrm>
            <a:off x="8757552" y="610747"/>
            <a:ext cx="3141102" cy="3776057"/>
            <a:chOff x="8547607" y="942976"/>
            <a:chExt cx="3051937" cy="4744804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0C509B8-F730-4895-809E-907DAF2EE8ED}"/>
                </a:ext>
              </a:extLst>
            </p:cNvPr>
            <p:cNvSpPr/>
            <p:nvPr/>
          </p:nvSpPr>
          <p:spPr>
            <a:xfrm>
              <a:off x="8547607" y="959069"/>
              <a:ext cx="3015743" cy="4728711"/>
            </a:xfrm>
            <a:prstGeom prst="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4">
              <a:extLst>
                <a:ext uri="{FF2B5EF4-FFF2-40B4-BE49-F238E27FC236}">
                  <a16:creationId xmlns="" xmlns:a16="http://schemas.microsoft.com/office/drawing/2014/main" id="{48DB7D99-64D5-47F2-B074-DA67B5E142D7}"/>
                </a:ext>
              </a:extLst>
            </p:cNvPr>
            <p:cNvSpPr/>
            <p:nvPr/>
          </p:nvSpPr>
          <p:spPr>
            <a:xfrm>
              <a:off x="10954389" y="942976"/>
              <a:ext cx="645155" cy="957478"/>
            </a:xfrm>
            <a:custGeom>
              <a:avLst/>
              <a:gdLst>
                <a:gd name="connsiteX0" fmla="*/ 0 w 1049027"/>
                <a:gd name="connsiteY0" fmla="*/ 904334 h 904334"/>
                <a:gd name="connsiteX1" fmla="*/ 524514 w 1049027"/>
                <a:gd name="connsiteY1" fmla="*/ 0 h 904334"/>
                <a:gd name="connsiteX2" fmla="*/ 1049027 w 1049027"/>
                <a:gd name="connsiteY2" fmla="*/ 904334 h 904334"/>
                <a:gd name="connsiteX3" fmla="*/ 0 w 1049027"/>
                <a:gd name="connsiteY3" fmla="*/ 904334 h 904334"/>
                <a:gd name="connsiteX0" fmla="*/ 0 w 1125227"/>
                <a:gd name="connsiteY0" fmla="*/ 904875 h 904875"/>
                <a:gd name="connsiteX1" fmla="*/ 524514 w 1125227"/>
                <a:gd name="connsiteY1" fmla="*/ 541 h 904875"/>
                <a:gd name="connsiteX2" fmla="*/ 1125227 w 1125227"/>
                <a:gd name="connsiteY2" fmla="*/ 0 h 904875"/>
                <a:gd name="connsiteX3" fmla="*/ 0 w 1125227"/>
                <a:gd name="connsiteY3" fmla="*/ 904875 h 904875"/>
                <a:gd name="connsiteX0" fmla="*/ 589911 w 600713"/>
                <a:gd name="connsiteY0" fmla="*/ 923925 h 923925"/>
                <a:gd name="connsiteX1" fmla="*/ 0 w 600713"/>
                <a:gd name="connsiteY1" fmla="*/ 541 h 923925"/>
                <a:gd name="connsiteX2" fmla="*/ 600713 w 600713"/>
                <a:gd name="connsiteY2" fmla="*/ 0 h 923925"/>
                <a:gd name="connsiteX3" fmla="*/ 589911 w 600713"/>
                <a:gd name="connsiteY3" fmla="*/ 923925 h 923925"/>
                <a:gd name="connsiteX0" fmla="*/ 608961 w 608961"/>
                <a:gd name="connsiteY0" fmla="*/ 922020 h 922020"/>
                <a:gd name="connsiteX1" fmla="*/ 0 w 608961"/>
                <a:gd name="connsiteY1" fmla="*/ 541 h 922020"/>
                <a:gd name="connsiteX2" fmla="*/ 600713 w 608961"/>
                <a:gd name="connsiteY2" fmla="*/ 0 h 922020"/>
                <a:gd name="connsiteX3" fmla="*/ 608961 w 608961"/>
                <a:gd name="connsiteY3" fmla="*/ 922020 h 922020"/>
                <a:gd name="connsiteX0" fmla="*/ 608961 w 610908"/>
                <a:gd name="connsiteY0" fmla="*/ 921479 h 921479"/>
                <a:gd name="connsiteX1" fmla="*/ 0 w 610908"/>
                <a:gd name="connsiteY1" fmla="*/ 0 h 921479"/>
                <a:gd name="connsiteX2" fmla="*/ 610238 w 610908"/>
                <a:gd name="connsiteY2" fmla="*/ 1364 h 921479"/>
                <a:gd name="connsiteX3" fmla="*/ 608961 w 610908"/>
                <a:gd name="connsiteY3" fmla="*/ 921479 h 921479"/>
                <a:gd name="connsiteX0" fmla="*/ 608961 w 609206"/>
                <a:gd name="connsiteY0" fmla="*/ 921479 h 921479"/>
                <a:gd name="connsiteX1" fmla="*/ 0 w 609206"/>
                <a:gd name="connsiteY1" fmla="*/ 0 h 921479"/>
                <a:gd name="connsiteX2" fmla="*/ 608333 w 609206"/>
                <a:gd name="connsiteY2" fmla="*/ 5174 h 921479"/>
                <a:gd name="connsiteX3" fmla="*/ 608961 w 609206"/>
                <a:gd name="connsiteY3" fmla="*/ 921479 h 921479"/>
                <a:gd name="connsiteX0" fmla="*/ 608961 w 608961"/>
                <a:gd name="connsiteY0" fmla="*/ 923925 h 923925"/>
                <a:gd name="connsiteX1" fmla="*/ 0 w 608961"/>
                <a:gd name="connsiteY1" fmla="*/ 2446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08961"/>
                <a:gd name="connsiteY0" fmla="*/ 923925 h 923925"/>
                <a:gd name="connsiteX1" fmla="*/ 0 w 608961"/>
                <a:gd name="connsiteY1" fmla="*/ 541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12688"/>
                <a:gd name="connsiteY0" fmla="*/ 923925 h 923925"/>
                <a:gd name="connsiteX1" fmla="*/ 0 w 612688"/>
                <a:gd name="connsiteY1" fmla="*/ 541 h 923925"/>
                <a:gd name="connsiteX2" fmla="*/ 612143 w 612688"/>
                <a:gd name="connsiteY2" fmla="*/ 0 h 923925"/>
                <a:gd name="connsiteX3" fmla="*/ 608961 w 612688"/>
                <a:gd name="connsiteY3" fmla="*/ 923925 h 923925"/>
                <a:gd name="connsiteX0" fmla="*/ 608961 w 610908"/>
                <a:gd name="connsiteY0" fmla="*/ 923925 h 923925"/>
                <a:gd name="connsiteX1" fmla="*/ 0 w 610908"/>
                <a:gd name="connsiteY1" fmla="*/ 541 h 923925"/>
                <a:gd name="connsiteX2" fmla="*/ 610238 w 610908"/>
                <a:gd name="connsiteY2" fmla="*/ 0 h 923925"/>
                <a:gd name="connsiteX3" fmla="*/ 608961 w 610908"/>
                <a:gd name="connsiteY3" fmla="*/ 923925 h 923925"/>
                <a:gd name="connsiteX0" fmla="*/ 608961 w 609206"/>
                <a:gd name="connsiteY0" fmla="*/ 923925 h 923925"/>
                <a:gd name="connsiteX1" fmla="*/ 0 w 609206"/>
                <a:gd name="connsiteY1" fmla="*/ 541 h 923925"/>
                <a:gd name="connsiteX2" fmla="*/ 608333 w 609206"/>
                <a:gd name="connsiteY2" fmla="*/ 0 h 923925"/>
                <a:gd name="connsiteX3" fmla="*/ 608961 w 609206"/>
                <a:gd name="connsiteY3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06" h="923925">
                  <a:moveTo>
                    <a:pt x="608961" y="923925"/>
                  </a:moveTo>
                  <a:lnTo>
                    <a:pt x="0" y="541"/>
                  </a:lnTo>
                  <a:lnTo>
                    <a:pt x="608333" y="0"/>
                  </a:lnTo>
                  <a:cubicBezTo>
                    <a:pt x="611082" y="307340"/>
                    <a:pt x="606212" y="616585"/>
                    <a:pt x="608961" y="923925"/>
                  </a:cubicBezTo>
                  <a:close/>
                </a:path>
              </a:pathLst>
            </a:cu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4">
              <a:extLst>
                <a:ext uri="{FF2B5EF4-FFF2-40B4-BE49-F238E27FC236}">
                  <a16:creationId xmlns="" xmlns:a16="http://schemas.microsoft.com/office/drawing/2014/main" id="{B31DF8A3-8DD9-4D78-8A8A-0C0991714530}"/>
                </a:ext>
              </a:extLst>
            </p:cNvPr>
            <p:cNvSpPr/>
            <p:nvPr/>
          </p:nvSpPr>
          <p:spPr>
            <a:xfrm rot="10800000">
              <a:off x="10962643" y="956529"/>
              <a:ext cx="602865" cy="898089"/>
            </a:xfrm>
            <a:custGeom>
              <a:avLst/>
              <a:gdLst>
                <a:gd name="connsiteX0" fmla="*/ 0 w 1049027"/>
                <a:gd name="connsiteY0" fmla="*/ 904334 h 904334"/>
                <a:gd name="connsiteX1" fmla="*/ 524514 w 1049027"/>
                <a:gd name="connsiteY1" fmla="*/ 0 h 904334"/>
                <a:gd name="connsiteX2" fmla="*/ 1049027 w 1049027"/>
                <a:gd name="connsiteY2" fmla="*/ 904334 h 904334"/>
                <a:gd name="connsiteX3" fmla="*/ 0 w 1049027"/>
                <a:gd name="connsiteY3" fmla="*/ 904334 h 904334"/>
                <a:gd name="connsiteX0" fmla="*/ 0 w 1125227"/>
                <a:gd name="connsiteY0" fmla="*/ 904875 h 904875"/>
                <a:gd name="connsiteX1" fmla="*/ 524514 w 1125227"/>
                <a:gd name="connsiteY1" fmla="*/ 541 h 904875"/>
                <a:gd name="connsiteX2" fmla="*/ 1125227 w 1125227"/>
                <a:gd name="connsiteY2" fmla="*/ 0 h 904875"/>
                <a:gd name="connsiteX3" fmla="*/ 0 w 1125227"/>
                <a:gd name="connsiteY3" fmla="*/ 904875 h 904875"/>
                <a:gd name="connsiteX0" fmla="*/ 589911 w 600713"/>
                <a:gd name="connsiteY0" fmla="*/ 923925 h 923925"/>
                <a:gd name="connsiteX1" fmla="*/ 0 w 600713"/>
                <a:gd name="connsiteY1" fmla="*/ 541 h 923925"/>
                <a:gd name="connsiteX2" fmla="*/ 600713 w 600713"/>
                <a:gd name="connsiteY2" fmla="*/ 0 h 923925"/>
                <a:gd name="connsiteX3" fmla="*/ 589911 w 600713"/>
                <a:gd name="connsiteY3" fmla="*/ 923925 h 923925"/>
                <a:gd name="connsiteX0" fmla="*/ 608961 w 608961"/>
                <a:gd name="connsiteY0" fmla="*/ 922020 h 922020"/>
                <a:gd name="connsiteX1" fmla="*/ 0 w 608961"/>
                <a:gd name="connsiteY1" fmla="*/ 541 h 922020"/>
                <a:gd name="connsiteX2" fmla="*/ 600713 w 608961"/>
                <a:gd name="connsiteY2" fmla="*/ 0 h 922020"/>
                <a:gd name="connsiteX3" fmla="*/ 608961 w 608961"/>
                <a:gd name="connsiteY3" fmla="*/ 922020 h 922020"/>
                <a:gd name="connsiteX0" fmla="*/ 608961 w 610908"/>
                <a:gd name="connsiteY0" fmla="*/ 921479 h 921479"/>
                <a:gd name="connsiteX1" fmla="*/ 0 w 610908"/>
                <a:gd name="connsiteY1" fmla="*/ 0 h 921479"/>
                <a:gd name="connsiteX2" fmla="*/ 610238 w 610908"/>
                <a:gd name="connsiteY2" fmla="*/ 1364 h 921479"/>
                <a:gd name="connsiteX3" fmla="*/ 608961 w 610908"/>
                <a:gd name="connsiteY3" fmla="*/ 921479 h 921479"/>
                <a:gd name="connsiteX0" fmla="*/ 608961 w 609206"/>
                <a:gd name="connsiteY0" fmla="*/ 921479 h 921479"/>
                <a:gd name="connsiteX1" fmla="*/ 0 w 609206"/>
                <a:gd name="connsiteY1" fmla="*/ 0 h 921479"/>
                <a:gd name="connsiteX2" fmla="*/ 608333 w 609206"/>
                <a:gd name="connsiteY2" fmla="*/ 5174 h 921479"/>
                <a:gd name="connsiteX3" fmla="*/ 608961 w 609206"/>
                <a:gd name="connsiteY3" fmla="*/ 921479 h 921479"/>
                <a:gd name="connsiteX0" fmla="*/ 608961 w 608961"/>
                <a:gd name="connsiteY0" fmla="*/ 923925 h 923925"/>
                <a:gd name="connsiteX1" fmla="*/ 0 w 608961"/>
                <a:gd name="connsiteY1" fmla="*/ 2446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08961"/>
                <a:gd name="connsiteY0" fmla="*/ 923925 h 923925"/>
                <a:gd name="connsiteX1" fmla="*/ 0 w 608961"/>
                <a:gd name="connsiteY1" fmla="*/ 541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12688"/>
                <a:gd name="connsiteY0" fmla="*/ 923925 h 923925"/>
                <a:gd name="connsiteX1" fmla="*/ 0 w 612688"/>
                <a:gd name="connsiteY1" fmla="*/ 541 h 923925"/>
                <a:gd name="connsiteX2" fmla="*/ 612143 w 612688"/>
                <a:gd name="connsiteY2" fmla="*/ 0 h 923925"/>
                <a:gd name="connsiteX3" fmla="*/ 608961 w 612688"/>
                <a:gd name="connsiteY3" fmla="*/ 923925 h 923925"/>
                <a:gd name="connsiteX0" fmla="*/ 608961 w 610908"/>
                <a:gd name="connsiteY0" fmla="*/ 923925 h 923925"/>
                <a:gd name="connsiteX1" fmla="*/ 0 w 610908"/>
                <a:gd name="connsiteY1" fmla="*/ 541 h 923925"/>
                <a:gd name="connsiteX2" fmla="*/ 610238 w 610908"/>
                <a:gd name="connsiteY2" fmla="*/ 0 h 923925"/>
                <a:gd name="connsiteX3" fmla="*/ 608961 w 610908"/>
                <a:gd name="connsiteY3" fmla="*/ 923925 h 923925"/>
                <a:gd name="connsiteX0" fmla="*/ 608961 w 609206"/>
                <a:gd name="connsiteY0" fmla="*/ 923925 h 923925"/>
                <a:gd name="connsiteX1" fmla="*/ 0 w 609206"/>
                <a:gd name="connsiteY1" fmla="*/ 541 h 923925"/>
                <a:gd name="connsiteX2" fmla="*/ 608333 w 609206"/>
                <a:gd name="connsiteY2" fmla="*/ 0 h 923925"/>
                <a:gd name="connsiteX3" fmla="*/ 608961 w 609206"/>
                <a:gd name="connsiteY3" fmla="*/ 923925 h 923925"/>
                <a:gd name="connsiteX0" fmla="*/ 607036 w 609001"/>
                <a:gd name="connsiteY0" fmla="*/ 916140 h 916140"/>
                <a:gd name="connsiteX1" fmla="*/ 0 w 609001"/>
                <a:gd name="connsiteY1" fmla="*/ 541 h 916140"/>
                <a:gd name="connsiteX2" fmla="*/ 608333 w 609001"/>
                <a:gd name="connsiteY2" fmla="*/ 0 h 916140"/>
                <a:gd name="connsiteX3" fmla="*/ 607036 w 609001"/>
                <a:gd name="connsiteY3" fmla="*/ 916140 h 916140"/>
                <a:gd name="connsiteX0" fmla="*/ 608961 w 609206"/>
                <a:gd name="connsiteY0" fmla="*/ 918086 h 918086"/>
                <a:gd name="connsiteX1" fmla="*/ 0 w 609206"/>
                <a:gd name="connsiteY1" fmla="*/ 541 h 918086"/>
                <a:gd name="connsiteX2" fmla="*/ 608333 w 609206"/>
                <a:gd name="connsiteY2" fmla="*/ 0 h 918086"/>
                <a:gd name="connsiteX3" fmla="*/ 608961 w 609206"/>
                <a:gd name="connsiteY3" fmla="*/ 918086 h 918086"/>
                <a:gd name="connsiteX0" fmla="*/ 603186 w 603431"/>
                <a:gd name="connsiteY0" fmla="*/ 918086 h 918086"/>
                <a:gd name="connsiteX1" fmla="*/ 0 w 603431"/>
                <a:gd name="connsiteY1" fmla="*/ 541 h 918086"/>
                <a:gd name="connsiteX2" fmla="*/ 602558 w 603431"/>
                <a:gd name="connsiteY2" fmla="*/ 0 h 918086"/>
                <a:gd name="connsiteX3" fmla="*/ 603186 w 603431"/>
                <a:gd name="connsiteY3" fmla="*/ 918086 h 918086"/>
                <a:gd name="connsiteX0" fmla="*/ 608961 w 609206"/>
                <a:gd name="connsiteY0" fmla="*/ 927276 h 927276"/>
                <a:gd name="connsiteX1" fmla="*/ 0 w 609206"/>
                <a:gd name="connsiteY1" fmla="*/ 0 h 927276"/>
                <a:gd name="connsiteX2" fmla="*/ 608333 w 609206"/>
                <a:gd name="connsiteY2" fmla="*/ 9190 h 927276"/>
                <a:gd name="connsiteX3" fmla="*/ 608961 w 609206"/>
                <a:gd name="connsiteY3" fmla="*/ 927276 h 927276"/>
                <a:gd name="connsiteX0" fmla="*/ 610886 w 611131"/>
                <a:gd name="connsiteY0" fmla="*/ 925330 h 925330"/>
                <a:gd name="connsiteX1" fmla="*/ 0 w 611131"/>
                <a:gd name="connsiteY1" fmla="*/ 0 h 925330"/>
                <a:gd name="connsiteX2" fmla="*/ 610258 w 611131"/>
                <a:gd name="connsiteY2" fmla="*/ 7244 h 925330"/>
                <a:gd name="connsiteX3" fmla="*/ 610886 w 611131"/>
                <a:gd name="connsiteY3" fmla="*/ 925330 h 925330"/>
                <a:gd name="connsiteX0" fmla="*/ 608961 w 609206"/>
                <a:gd name="connsiteY0" fmla="*/ 921437 h 921437"/>
                <a:gd name="connsiteX1" fmla="*/ 0 w 609206"/>
                <a:gd name="connsiteY1" fmla="*/ 0 h 921437"/>
                <a:gd name="connsiteX2" fmla="*/ 608333 w 609206"/>
                <a:gd name="connsiteY2" fmla="*/ 3351 h 921437"/>
                <a:gd name="connsiteX3" fmla="*/ 608961 w 609206"/>
                <a:gd name="connsiteY3" fmla="*/ 921437 h 921437"/>
                <a:gd name="connsiteX0" fmla="*/ 608961 w 609206"/>
                <a:gd name="connsiteY0" fmla="*/ 917544 h 917544"/>
                <a:gd name="connsiteX1" fmla="*/ 0 w 609206"/>
                <a:gd name="connsiteY1" fmla="*/ 0 h 917544"/>
                <a:gd name="connsiteX2" fmla="*/ 608333 w 609206"/>
                <a:gd name="connsiteY2" fmla="*/ 3351 h 917544"/>
                <a:gd name="connsiteX3" fmla="*/ 608961 w 609206"/>
                <a:gd name="connsiteY3" fmla="*/ 917544 h 91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06" h="917544">
                  <a:moveTo>
                    <a:pt x="608961" y="917544"/>
                  </a:moveTo>
                  <a:lnTo>
                    <a:pt x="0" y="0"/>
                  </a:lnTo>
                  <a:lnTo>
                    <a:pt x="608333" y="3351"/>
                  </a:lnTo>
                  <a:cubicBezTo>
                    <a:pt x="611082" y="310691"/>
                    <a:pt x="606212" y="610204"/>
                    <a:pt x="608961" y="917544"/>
                  </a:cubicBezTo>
                  <a:close/>
                </a:path>
              </a:pathLst>
            </a:custGeom>
            <a:solidFill>
              <a:srgbClr val="C8B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A47B306-D44F-4E53-AF8E-061E543C7E26}"/>
              </a:ext>
            </a:extLst>
          </p:cNvPr>
          <p:cNvSpPr txBox="1"/>
          <p:nvPr/>
        </p:nvSpPr>
        <p:spPr>
          <a:xfrm>
            <a:off x="8891197" y="1781617"/>
            <a:ext cx="298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rentInput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digunakan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untuk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menginput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menyimpan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data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mobil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pesanan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endParaRPr lang="en-US" dirty="0" smtClean="0">
              <a:solidFill>
                <a:srgbClr val="161B2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30491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BE2F9F-B5D8-456C-9C37-98FF8A391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12" y="268870"/>
            <a:ext cx="8083063" cy="49343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6AA9E07-23D1-4ED6-AA8D-B4A79778539F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FB41B96-2671-4C85-B694-545F50D7EAA6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72CB0D8E-EFE4-405A-B2DA-32A5FB713E1C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42884C00-A072-47F4-8625-8461D944A9E6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0FF10E95-7626-47BD-B49C-0AFD3CDB7A31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2B8F8BB-C1D9-408C-9E9A-C98B3AD800E8}"/>
              </a:ext>
            </a:extLst>
          </p:cNvPr>
          <p:cNvSpPr txBox="1"/>
          <p:nvPr/>
        </p:nvSpPr>
        <p:spPr>
          <a:xfrm rot="16200000">
            <a:off x="-2678281" y="3028112"/>
            <a:ext cx="7687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CART</a:t>
            </a:r>
            <a:endParaRPr lang="en-ID" sz="60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CD7A92D-D1BA-4CBF-8344-57CAA228BAB3}"/>
              </a:ext>
            </a:extLst>
          </p:cNvPr>
          <p:cNvSpPr txBox="1"/>
          <p:nvPr/>
        </p:nvSpPr>
        <p:spPr>
          <a:xfrm rot="16200000">
            <a:off x="-2726912" y="3017954"/>
            <a:ext cx="6380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SHOPPING</a:t>
            </a:r>
            <a:endParaRPr lang="en-ID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3A209D-B2C4-4B96-9069-621EE221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11" y="5334000"/>
            <a:ext cx="5076526" cy="133440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99CC969-9DFF-473E-83EE-93F4D689FFAF}"/>
              </a:ext>
            </a:extLst>
          </p:cNvPr>
          <p:cNvGrpSpPr/>
          <p:nvPr/>
        </p:nvGrpSpPr>
        <p:grpSpPr>
          <a:xfrm>
            <a:off x="6898111" y="3989412"/>
            <a:ext cx="4585383" cy="2411173"/>
            <a:chOff x="7144324" y="942976"/>
            <a:chExt cx="4455220" cy="302976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E1F8E38-344C-418B-948A-4B9253785477}"/>
                </a:ext>
              </a:extLst>
            </p:cNvPr>
            <p:cNvSpPr/>
            <p:nvPr/>
          </p:nvSpPr>
          <p:spPr>
            <a:xfrm>
              <a:off x="7144324" y="959070"/>
              <a:ext cx="4419026" cy="3013666"/>
            </a:xfrm>
            <a:prstGeom prst="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Isosceles Triangle 4">
              <a:extLst>
                <a:ext uri="{FF2B5EF4-FFF2-40B4-BE49-F238E27FC236}">
                  <a16:creationId xmlns="" xmlns:a16="http://schemas.microsoft.com/office/drawing/2014/main" id="{43D57683-CF87-49EB-AB83-3EE44582CFFA}"/>
                </a:ext>
              </a:extLst>
            </p:cNvPr>
            <p:cNvSpPr/>
            <p:nvPr/>
          </p:nvSpPr>
          <p:spPr>
            <a:xfrm>
              <a:off x="10954389" y="942976"/>
              <a:ext cx="645155" cy="957478"/>
            </a:xfrm>
            <a:custGeom>
              <a:avLst/>
              <a:gdLst>
                <a:gd name="connsiteX0" fmla="*/ 0 w 1049027"/>
                <a:gd name="connsiteY0" fmla="*/ 904334 h 904334"/>
                <a:gd name="connsiteX1" fmla="*/ 524514 w 1049027"/>
                <a:gd name="connsiteY1" fmla="*/ 0 h 904334"/>
                <a:gd name="connsiteX2" fmla="*/ 1049027 w 1049027"/>
                <a:gd name="connsiteY2" fmla="*/ 904334 h 904334"/>
                <a:gd name="connsiteX3" fmla="*/ 0 w 1049027"/>
                <a:gd name="connsiteY3" fmla="*/ 904334 h 904334"/>
                <a:gd name="connsiteX0" fmla="*/ 0 w 1125227"/>
                <a:gd name="connsiteY0" fmla="*/ 904875 h 904875"/>
                <a:gd name="connsiteX1" fmla="*/ 524514 w 1125227"/>
                <a:gd name="connsiteY1" fmla="*/ 541 h 904875"/>
                <a:gd name="connsiteX2" fmla="*/ 1125227 w 1125227"/>
                <a:gd name="connsiteY2" fmla="*/ 0 h 904875"/>
                <a:gd name="connsiteX3" fmla="*/ 0 w 1125227"/>
                <a:gd name="connsiteY3" fmla="*/ 904875 h 904875"/>
                <a:gd name="connsiteX0" fmla="*/ 589911 w 600713"/>
                <a:gd name="connsiteY0" fmla="*/ 923925 h 923925"/>
                <a:gd name="connsiteX1" fmla="*/ 0 w 600713"/>
                <a:gd name="connsiteY1" fmla="*/ 541 h 923925"/>
                <a:gd name="connsiteX2" fmla="*/ 600713 w 600713"/>
                <a:gd name="connsiteY2" fmla="*/ 0 h 923925"/>
                <a:gd name="connsiteX3" fmla="*/ 589911 w 600713"/>
                <a:gd name="connsiteY3" fmla="*/ 923925 h 923925"/>
                <a:gd name="connsiteX0" fmla="*/ 608961 w 608961"/>
                <a:gd name="connsiteY0" fmla="*/ 922020 h 922020"/>
                <a:gd name="connsiteX1" fmla="*/ 0 w 608961"/>
                <a:gd name="connsiteY1" fmla="*/ 541 h 922020"/>
                <a:gd name="connsiteX2" fmla="*/ 600713 w 608961"/>
                <a:gd name="connsiteY2" fmla="*/ 0 h 922020"/>
                <a:gd name="connsiteX3" fmla="*/ 608961 w 608961"/>
                <a:gd name="connsiteY3" fmla="*/ 922020 h 922020"/>
                <a:gd name="connsiteX0" fmla="*/ 608961 w 610908"/>
                <a:gd name="connsiteY0" fmla="*/ 921479 h 921479"/>
                <a:gd name="connsiteX1" fmla="*/ 0 w 610908"/>
                <a:gd name="connsiteY1" fmla="*/ 0 h 921479"/>
                <a:gd name="connsiteX2" fmla="*/ 610238 w 610908"/>
                <a:gd name="connsiteY2" fmla="*/ 1364 h 921479"/>
                <a:gd name="connsiteX3" fmla="*/ 608961 w 610908"/>
                <a:gd name="connsiteY3" fmla="*/ 921479 h 921479"/>
                <a:gd name="connsiteX0" fmla="*/ 608961 w 609206"/>
                <a:gd name="connsiteY0" fmla="*/ 921479 h 921479"/>
                <a:gd name="connsiteX1" fmla="*/ 0 w 609206"/>
                <a:gd name="connsiteY1" fmla="*/ 0 h 921479"/>
                <a:gd name="connsiteX2" fmla="*/ 608333 w 609206"/>
                <a:gd name="connsiteY2" fmla="*/ 5174 h 921479"/>
                <a:gd name="connsiteX3" fmla="*/ 608961 w 609206"/>
                <a:gd name="connsiteY3" fmla="*/ 921479 h 921479"/>
                <a:gd name="connsiteX0" fmla="*/ 608961 w 608961"/>
                <a:gd name="connsiteY0" fmla="*/ 923925 h 923925"/>
                <a:gd name="connsiteX1" fmla="*/ 0 w 608961"/>
                <a:gd name="connsiteY1" fmla="*/ 2446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08961"/>
                <a:gd name="connsiteY0" fmla="*/ 923925 h 923925"/>
                <a:gd name="connsiteX1" fmla="*/ 0 w 608961"/>
                <a:gd name="connsiteY1" fmla="*/ 541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12688"/>
                <a:gd name="connsiteY0" fmla="*/ 923925 h 923925"/>
                <a:gd name="connsiteX1" fmla="*/ 0 w 612688"/>
                <a:gd name="connsiteY1" fmla="*/ 541 h 923925"/>
                <a:gd name="connsiteX2" fmla="*/ 612143 w 612688"/>
                <a:gd name="connsiteY2" fmla="*/ 0 h 923925"/>
                <a:gd name="connsiteX3" fmla="*/ 608961 w 612688"/>
                <a:gd name="connsiteY3" fmla="*/ 923925 h 923925"/>
                <a:gd name="connsiteX0" fmla="*/ 608961 w 610908"/>
                <a:gd name="connsiteY0" fmla="*/ 923925 h 923925"/>
                <a:gd name="connsiteX1" fmla="*/ 0 w 610908"/>
                <a:gd name="connsiteY1" fmla="*/ 541 h 923925"/>
                <a:gd name="connsiteX2" fmla="*/ 610238 w 610908"/>
                <a:gd name="connsiteY2" fmla="*/ 0 h 923925"/>
                <a:gd name="connsiteX3" fmla="*/ 608961 w 610908"/>
                <a:gd name="connsiteY3" fmla="*/ 923925 h 923925"/>
                <a:gd name="connsiteX0" fmla="*/ 608961 w 609206"/>
                <a:gd name="connsiteY0" fmla="*/ 923925 h 923925"/>
                <a:gd name="connsiteX1" fmla="*/ 0 w 609206"/>
                <a:gd name="connsiteY1" fmla="*/ 541 h 923925"/>
                <a:gd name="connsiteX2" fmla="*/ 608333 w 609206"/>
                <a:gd name="connsiteY2" fmla="*/ 0 h 923925"/>
                <a:gd name="connsiteX3" fmla="*/ 608961 w 609206"/>
                <a:gd name="connsiteY3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06" h="923925">
                  <a:moveTo>
                    <a:pt x="608961" y="923925"/>
                  </a:moveTo>
                  <a:lnTo>
                    <a:pt x="0" y="541"/>
                  </a:lnTo>
                  <a:lnTo>
                    <a:pt x="608333" y="0"/>
                  </a:lnTo>
                  <a:cubicBezTo>
                    <a:pt x="611082" y="307340"/>
                    <a:pt x="606212" y="616585"/>
                    <a:pt x="608961" y="923925"/>
                  </a:cubicBezTo>
                  <a:close/>
                </a:path>
              </a:pathLst>
            </a:custGeom>
            <a:solidFill>
              <a:srgbClr val="161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Isosceles Triangle 4">
              <a:extLst>
                <a:ext uri="{FF2B5EF4-FFF2-40B4-BE49-F238E27FC236}">
                  <a16:creationId xmlns="" xmlns:a16="http://schemas.microsoft.com/office/drawing/2014/main" id="{9DFFCDBF-035C-43F2-8C8C-0121663D4B4D}"/>
                </a:ext>
              </a:extLst>
            </p:cNvPr>
            <p:cNvSpPr/>
            <p:nvPr/>
          </p:nvSpPr>
          <p:spPr>
            <a:xfrm rot="10800000">
              <a:off x="10962643" y="956529"/>
              <a:ext cx="602865" cy="898089"/>
            </a:xfrm>
            <a:custGeom>
              <a:avLst/>
              <a:gdLst>
                <a:gd name="connsiteX0" fmla="*/ 0 w 1049027"/>
                <a:gd name="connsiteY0" fmla="*/ 904334 h 904334"/>
                <a:gd name="connsiteX1" fmla="*/ 524514 w 1049027"/>
                <a:gd name="connsiteY1" fmla="*/ 0 h 904334"/>
                <a:gd name="connsiteX2" fmla="*/ 1049027 w 1049027"/>
                <a:gd name="connsiteY2" fmla="*/ 904334 h 904334"/>
                <a:gd name="connsiteX3" fmla="*/ 0 w 1049027"/>
                <a:gd name="connsiteY3" fmla="*/ 904334 h 904334"/>
                <a:gd name="connsiteX0" fmla="*/ 0 w 1125227"/>
                <a:gd name="connsiteY0" fmla="*/ 904875 h 904875"/>
                <a:gd name="connsiteX1" fmla="*/ 524514 w 1125227"/>
                <a:gd name="connsiteY1" fmla="*/ 541 h 904875"/>
                <a:gd name="connsiteX2" fmla="*/ 1125227 w 1125227"/>
                <a:gd name="connsiteY2" fmla="*/ 0 h 904875"/>
                <a:gd name="connsiteX3" fmla="*/ 0 w 1125227"/>
                <a:gd name="connsiteY3" fmla="*/ 904875 h 904875"/>
                <a:gd name="connsiteX0" fmla="*/ 589911 w 600713"/>
                <a:gd name="connsiteY0" fmla="*/ 923925 h 923925"/>
                <a:gd name="connsiteX1" fmla="*/ 0 w 600713"/>
                <a:gd name="connsiteY1" fmla="*/ 541 h 923925"/>
                <a:gd name="connsiteX2" fmla="*/ 600713 w 600713"/>
                <a:gd name="connsiteY2" fmla="*/ 0 h 923925"/>
                <a:gd name="connsiteX3" fmla="*/ 589911 w 600713"/>
                <a:gd name="connsiteY3" fmla="*/ 923925 h 923925"/>
                <a:gd name="connsiteX0" fmla="*/ 608961 w 608961"/>
                <a:gd name="connsiteY0" fmla="*/ 922020 h 922020"/>
                <a:gd name="connsiteX1" fmla="*/ 0 w 608961"/>
                <a:gd name="connsiteY1" fmla="*/ 541 h 922020"/>
                <a:gd name="connsiteX2" fmla="*/ 600713 w 608961"/>
                <a:gd name="connsiteY2" fmla="*/ 0 h 922020"/>
                <a:gd name="connsiteX3" fmla="*/ 608961 w 608961"/>
                <a:gd name="connsiteY3" fmla="*/ 922020 h 922020"/>
                <a:gd name="connsiteX0" fmla="*/ 608961 w 610908"/>
                <a:gd name="connsiteY0" fmla="*/ 921479 h 921479"/>
                <a:gd name="connsiteX1" fmla="*/ 0 w 610908"/>
                <a:gd name="connsiteY1" fmla="*/ 0 h 921479"/>
                <a:gd name="connsiteX2" fmla="*/ 610238 w 610908"/>
                <a:gd name="connsiteY2" fmla="*/ 1364 h 921479"/>
                <a:gd name="connsiteX3" fmla="*/ 608961 w 610908"/>
                <a:gd name="connsiteY3" fmla="*/ 921479 h 921479"/>
                <a:gd name="connsiteX0" fmla="*/ 608961 w 609206"/>
                <a:gd name="connsiteY0" fmla="*/ 921479 h 921479"/>
                <a:gd name="connsiteX1" fmla="*/ 0 w 609206"/>
                <a:gd name="connsiteY1" fmla="*/ 0 h 921479"/>
                <a:gd name="connsiteX2" fmla="*/ 608333 w 609206"/>
                <a:gd name="connsiteY2" fmla="*/ 5174 h 921479"/>
                <a:gd name="connsiteX3" fmla="*/ 608961 w 609206"/>
                <a:gd name="connsiteY3" fmla="*/ 921479 h 921479"/>
                <a:gd name="connsiteX0" fmla="*/ 608961 w 608961"/>
                <a:gd name="connsiteY0" fmla="*/ 923925 h 923925"/>
                <a:gd name="connsiteX1" fmla="*/ 0 w 608961"/>
                <a:gd name="connsiteY1" fmla="*/ 2446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08961"/>
                <a:gd name="connsiteY0" fmla="*/ 923925 h 923925"/>
                <a:gd name="connsiteX1" fmla="*/ 0 w 608961"/>
                <a:gd name="connsiteY1" fmla="*/ 541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12688"/>
                <a:gd name="connsiteY0" fmla="*/ 923925 h 923925"/>
                <a:gd name="connsiteX1" fmla="*/ 0 w 612688"/>
                <a:gd name="connsiteY1" fmla="*/ 541 h 923925"/>
                <a:gd name="connsiteX2" fmla="*/ 612143 w 612688"/>
                <a:gd name="connsiteY2" fmla="*/ 0 h 923925"/>
                <a:gd name="connsiteX3" fmla="*/ 608961 w 612688"/>
                <a:gd name="connsiteY3" fmla="*/ 923925 h 923925"/>
                <a:gd name="connsiteX0" fmla="*/ 608961 w 610908"/>
                <a:gd name="connsiteY0" fmla="*/ 923925 h 923925"/>
                <a:gd name="connsiteX1" fmla="*/ 0 w 610908"/>
                <a:gd name="connsiteY1" fmla="*/ 541 h 923925"/>
                <a:gd name="connsiteX2" fmla="*/ 610238 w 610908"/>
                <a:gd name="connsiteY2" fmla="*/ 0 h 923925"/>
                <a:gd name="connsiteX3" fmla="*/ 608961 w 610908"/>
                <a:gd name="connsiteY3" fmla="*/ 923925 h 923925"/>
                <a:gd name="connsiteX0" fmla="*/ 608961 w 609206"/>
                <a:gd name="connsiteY0" fmla="*/ 923925 h 923925"/>
                <a:gd name="connsiteX1" fmla="*/ 0 w 609206"/>
                <a:gd name="connsiteY1" fmla="*/ 541 h 923925"/>
                <a:gd name="connsiteX2" fmla="*/ 608333 w 609206"/>
                <a:gd name="connsiteY2" fmla="*/ 0 h 923925"/>
                <a:gd name="connsiteX3" fmla="*/ 608961 w 609206"/>
                <a:gd name="connsiteY3" fmla="*/ 923925 h 923925"/>
                <a:gd name="connsiteX0" fmla="*/ 607036 w 609001"/>
                <a:gd name="connsiteY0" fmla="*/ 916140 h 916140"/>
                <a:gd name="connsiteX1" fmla="*/ 0 w 609001"/>
                <a:gd name="connsiteY1" fmla="*/ 541 h 916140"/>
                <a:gd name="connsiteX2" fmla="*/ 608333 w 609001"/>
                <a:gd name="connsiteY2" fmla="*/ 0 h 916140"/>
                <a:gd name="connsiteX3" fmla="*/ 607036 w 609001"/>
                <a:gd name="connsiteY3" fmla="*/ 916140 h 916140"/>
                <a:gd name="connsiteX0" fmla="*/ 608961 w 609206"/>
                <a:gd name="connsiteY0" fmla="*/ 918086 h 918086"/>
                <a:gd name="connsiteX1" fmla="*/ 0 w 609206"/>
                <a:gd name="connsiteY1" fmla="*/ 541 h 918086"/>
                <a:gd name="connsiteX2" fmla="*/ 608333 w 609206"/>
                <a:gd name="connsiteY2" fmla="*/ 0 h 918086"/>
                <a:gd name="connsiteX3" fmla="*/ 608961 w 609206"/>
                <a:gd name="connsiteY3" fmla="*/ 918086 h 918086"/>
                <a:gd name="connsiteX0" fmla="*/ 603186 w 603431"/>
                <a:gd name="connsiteY0" fmla="*/ 918086 h 918086"/>
                <a:gd name="connsiteX1" fmla="*/ 0 w 603431"/>
                <a:gd name="connsiteY1" fmla="*/ 541 h 918086"/>
                <a:gd name="connsiteX2" fmla="*/ 602558 w 603431"/>
                <a:gd name="connsiteY2" fmla="*/ 0 h 918086"/>
                <a:gd name="connsiteX3" fmla="*/ 603186 w 603431"/>
                <a:gd name="connsiteY3" fmla="*/ 918086 h 918086"/>
                <a:gd name="connsiteX0" fmla="*/ 608961 w 609206"/>
                <a:gd name="connsiteY0" fmla="*/ 927276 h 927276"/>
                <a:gd name="connsiteX1" fmla="*/ 0 w 609206"/>
                <a:gd name="connsiteY1" fmla="*/ 0 h 927276"/>
                <a:gd name="connsiteX2" fmla="*/ 608333 w 609206"/>
                <a:gd name="connsiteY2" fmla="*/ 9190 h 927276"/>
                <a:gd name="connsiteX3" fmla="*/ 608961 w 609206"/>
                <a:gd name="connsiteY3" fmla="*/ 927276 h 927276"/>
                <a:gd name="connsiteX0" fmla="*/ 610886 w 611131"/>
                <a:gd name="connsiteY0" fmla="*/ 925330 h 925330"/>
                <a:gd name="connsiteX1" fmla="*/ 0 w 611131"/>
                <a:gd name="connsiteY1" fmla="*/ 0 h 925330"/>
                <a:gd name="connsiteX2" fmla="*/ 610258 w 611131"/>
                <a:gd name="connsiteY2" fmla="*/ 7244 h 925330"/>
                <a:gd name="connsiteX3" fmla="*/ 610886 w 611131"/>
                <a:gd name="connsiteY3" fmla="*/ 925330 h 925330"/>
                <a:gd name="connsiteX0" fmla="*/ 608961 w 609206"/>
                <a:gd name="connsiteY0" fmla="*/ 921437 h 921437"/>
                <a:gd name="connsiteX1" fmla="*/ 0 w 609206"/>
                <a:gd name="connsiteY1" fmla="*/ 0 h 921437"/>
                <a:gd name="connsiteX2" fmla="*/ 608333 w 609206"/>
                <a:gd name="connsiteY2" fmla="*/ 3351 h 921437"/>
                <a:gd name="connsiteX3" fmla="*/ 608961 w 609206"/>
                <a:gd name="connsiteY3" fmla="*/ 921437 h 921437"/>
                <a:gd name="connsiteX0" fmla="*/ 608961 w 609206"/>
                <a:gd name="connsiteY0" fmla="*/ 917544 h 917544"/>
                <a:gd name="connsiteX1" fmla="*/ 0 w 609206"/>
                <a:gd name="connsiteY1" fmla="*/ 0 h 917544"/>
                <a:gd name="connsiteX2" fmla="*/ 608333 w 609206"/>
                <a:gd name="connsiteY2" fmla="*/ 3351 h 917544"/>
                <a:gd name="connsiteX3" fmla="*/ 608961 w 609206"/>
                <a:gd name="connsiteY3" fmla="*/ 917544 h 91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06" h="917544">
                  <a:moveTo>
                    <a:pt x="608961" y="917544"/>
                  </a:moveTo>
                  <a:lnTo>
                    <a:pt x="0" y="0"/>
                  </a:lnTo>
                  <a:lnTo>
                    <a:pt x="608333" y="3351"/>
                  </a:lnTo>
                  <a:cubicBezTo>
                    <a:pt x="611082" y="310691"/>
                    <a:pt x="606212" y="610204"/>
                    <a:pt x="608961" y="917544"/>
                  </a:cubicBezTo>
                  <a:close/>
                </a:path>
              </a:pathLst>
            </a:custGeom>
            <a:solidFill>
              <a:srgbClr val="C8B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B4E4C94-0D28-4F63-9F1A-26D1F357477E}"/>
              </a:ext>
            </a:extLst>
          </p:cNvPr>
          <p:cNvSpPr txBox="1"/>
          <p:nvPr/>
        </p:nvSpPr>
        <p:spPr>
          <a:xfrm>
            <a:off x="7066749" y="4532981"/>
            <a:ext cx="4196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DisplayOrder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akan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menampilkan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seluruh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pesanan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yang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sudah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dibuat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pada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aplikasi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tersebut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.</a:t>
            </a:r>
          </a:p>
          <a:p>
            <a:endParaRPr lang="en-US" dirty="0">
              <a:solidFill>
                <a:srgbClr val="161B22"/>
              </a:solidFill>
              <a:latin typeface="Montserrat" panose="02000505000000020004" pitchFamily="2" charset="0"/>
            </a:endParaRPr>
          </a:p>
          <a:p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Dlete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akan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menghapus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seluruh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rekor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pesanan</a:t>
            </a:r>
            <a:r>
              <a:rPr lang="en-ID" dirty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pada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aplikasi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.</a:t>
            </a:r>
            <a:endParaRPr lang="en-ID" dirty="0">
              <a:solidFill>
                <a:srgbClr val="161B22"/>
              </a:solidFill>
              <a:latin typeface="Montserrat" panose="02000505000000020004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AFB288AF-56A9-4115-A2F8-BABE2C418EFE}"/>
              </a:ext>
            </a:extLst>
          </p:cNvPr>
          <p:cNvCxnSpPr>
            <a:cxnSpLocks/>
          </p:cNvCxnSpPr>
          <p:nvPr/>
        </p:nvCxnSpPr>
        <p:spPr>
          <a:xfrm flipH="1">
            <a:off x="7142481" y="4420101"/>
            <a:ext cx="31902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1677DDC-1B7C-4150-86BC-6C35722733F8}"/>
              </a:ext>
            </a:extLst>
          </p:cNvPr>
          <p:cNvSpPr/>
          <p:nvPr/>
        </p:nvSpPr>
        <p:spPr>
          <a:xfrm>
            <a:off x="8563345" y="4307222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738745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6AA9E07-23D1-4ED6-AA8D-B4A79778539F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FB41B96-2671-4C85-B694-545F50D7EAA6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72CB0D8E-EFE4-405A-B2DA-32A5FB713E1C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42884C00-A072-47F4-8625-8461D944A9E6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0FF10E95-7626-47BD-B49C-0AFD3CDB7A31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2B8F8BB-C1D9-408C-9E9A-C98B3AD800E8}"/>
              </a:ext>
            </a:extLst>
          </p:cNvPr>
          <p:cNvSpPr txBox="1"/>
          <p:nvPr/>
        </p:nvSpPr>
        <p:spPr>
          <a:xfrm rot="16200000">
            <a:off x="-2678281" y="3028112"/>
            <a:ext cx="7687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CART</a:t>
            </a:r>
            <a:endParaRPr lang="en-ID" sz="60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CD7A92D-D1BA-4CBF-8344-57CAA228BAB3}"/>
              </a:ext>
            </a:extLst>
          </p:cNvPr>
          <p:cNvSpPr txBox="1"/>
          <p:nvPr/>
        </p:nvSpPr>
        <p:spPr>
          <a:xfrm rot="16200000">
            <a:off x="-2726912" y="3017954"/>
            <a:ext cx="6380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SHOPPING</a:t>
            </a:r>
            <a:endParaRPr lang="en-ID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15FE2AD-8363-4367-85FF-90982742E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40" y="249820"/>
            <a:ext cx="9850556" cy="619420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15ECA71-85B3-47D5-8201-71025F338F85}"/>
              </a:ext>
            </a:extLst>
          </p:cNvPr>
          <p:cNvGrpSpPr/>
          <p:nvPr/>
        </p:nvGrpSpPr>
        <p:grpSpPr>
          <a:xfrm>
            <a:off x="8757552" y="610747"/>
            <a:ext cx="3141102" cy="3776057"/>
            <a:chOff x="8547607" y="942976"/>
            <a:chExt cx="3051937" cy="4744804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0C509B8-F730-4895-809E-907DAF2EE8ED}"/>
                </a:ext>
              </a:extLst>
            </p:cNvPr>
            <p:cNvSpPr/>
            <p:nvPr/>
          </p:nvSpPr>
          <p:spPr>
            <a:xfrm>
              <a:off x="8547607" y="959069"/>
              <a:ext cx="3015743" cy="4728711"/>
            </a:xfrm>
            <a:prstGeom prst="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Isosceles Triangle 4">
              <a:extLst>
                <a:ext uri="{FF2B5EF4-FFF2-40B4-BE49-F238E27FC236}">
                  <a16:creationId xmlns="" xmlns:a16="http://schemas.microsoft.com/office/drawing/2014/main" id="{48DB7D99-64D5-47F2-B074-DA67B5E142D7}"/>
                </a:ext>
              </a:extLst>
            </p:cNvPr>
            <p:cNvSpPr/>
            <p:nvPr/>
          </p:nvSpPr>
          <p:spPr>
            <a:xfrm>
              <a:off x="10954389" y="942976"/>
              <a:ext cx="645155" cy="957478"/>
            </a:xfrm>
            <a:custGeom>
              <a:avLst/>
              <a:gdLst>
                <a:gd name="connsiteX0" fmla="*/ 0 w 1049027"/>
                <a:gd name="connsiteY0" fmla="*/ 904334 h 904334"/>
                <a:gd name="connsiteX1" fmla="*/ 524514 w 1049027"/>
                <a:gd name="connsiteY1" fmla="*/ 0 h 904334"/>
                <a:gd name="connsiteX2" fmla="*/ 1049027 w 1049027"/>
                <a:gd name="connsiteY2" fmla="*/ 904334 h 904334"/>
                <a:gd name="connsiteX3" fmla="*/ 0 w 1049027"/>
                <a:gd name="connsiteY3" fmla="*/ 904334 h 904334"/>
                <a:gd name="connsiteX0" fmla="*/ 0 w 1125227"/>
                <a:gd name="connsiteY0" fmla="*/ 904875 h 904875"/>
                <a:gd name="connsiteX1" fmla="*/ 524514 w 1125227"/>
                <a:gd name="connsiteY1" fmla="*/ 541 h 904875"/>
                <a:gd name="connsiteX2" fmla="*/ 1125227 w 1125227"/>
                <a:gd name="connsiteY2" fmla="*/ 0 h 904875"/>
                <a:gd name="connsiteX3" fmla="*/ 0 w 1125227"/>
                <a:gd name="connsiteY3" fmla="*/ 904875 h 904875"/>
                <a:gd name="connsiteX0" fmla="*/ 589911 w 600713"/>
                <a:gd name="connsiteY0" fmla="*/ 923925 h 923925"/>
                <a:gd name="connsiteX1" fmla="*/ 0 w 600713"/>
                <a:gd name="connsiteY1" fmla="*/ 541 h 923925"/>
                <a:gd name="connsiteX2" fmla="*/ 600713 w 600713"/>
                <a:gd name="connsiteY2" fmla="*/ 0 h 923925"/>
                <a:gd name="connsiteX3" fmla="*/ 589911 w 600713"/>
                <a:gd name="connsiteY3" fmla="*/ 923925 h 923925"/>
                <a:gd name="connsiteX0" fmla="*/ 608961 w 608961"/>
                <a:gd name="connsiteY0" fmla="*/ 922020 h 922020"/>
                <a:gd name="connsiteX1" fmla="*/ 0 w 608961"/>
                <a:gd name="connsiteY1" fmla="*/ 541 h 922020"/>
                <a:gd name="connsiteX2" fmla="*/ 600713 w 608961"/>
                <a:gd name="connsiteY2" fmla="*/ 0 h 922020"/>
                <a:gd name="connsiteX3" fmla="*/ 608961 w 608961"/>
                <a:gd name="connsiteY3" fmla="*/ 922020 h 922020"/>
                <a:gd name="connsiteX0" fmla="*/ 608961 w 610908"/>
                <a:gd name="connsiteY0" fmla="*/ 921479 h 921479"/>
                <a:gd name="connsiteX1" fmla="*/ 0 w 610908"/>
                <a:gd name="connsiteY1" fmla="*/ 0 h 921479"/>
                <a:gd name="connsiteX2" fmla="*/ 610238 w 610908"/>
                <a:gd name="connsiteY2" fmla="*/ 1364 h 921479"/>
                <a:gd name="connsiteX3" fmla="*/ 608961 w 610908"/>
                <a:gd name="connsiteY3" fmla="*/ 921479 h 921479"/>
                <a:gd name="connsiteX0" fmla="*/ 608961 w 609206"/>
                <a:gd name="connsiteY0" fmla="*/ 921479 h 921479"/>
                <a:gd name="connsiteX1" fmla="*/ 0 w 609206"/>
                <a:gd name="connsiteY1" fmla="*/ 0 h 921479"/>
                <a:gd name="connsiteX2" fmla="*/ 608333 w 609206"/>
                <a:gd name="connsiteY2" fmla="*/ 5174 h 921479"/>
                <a:gd name="connsiteX3" fmla="*/ 608961 w 609206"/>
                <a:gd name="connsiteY3" fmla="*/ 921479 h 921479"/>
                <a:gd name="connsiteX0" fmla="*/ 608961 w 608961"/>
                <a:gd name="connsiteY0" fmla="*/ 923925 h 923925"/>
                <a:gd name="connsiteX1" fmla="*/ 0 w 608961"/>
                <a:gd name="connsiteY1" fmla="*/ 2446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08961"/>
                <a:gd name="connsiteY0" fmla="*/ 923925 h 923925"/>
                <a:gd name="connsiteX1" fmla="*/ 0 w 608961"/>
                <a:gd name="connsiteY1" fmla="*/ 541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12688"/>
                <a:gd name="connsiteY0" fmla="*/ 923925 h 923925"/>
                <a:gd name="connsiteX1" fmla="*/ 0 w 612688"/>
                <a:gd name="connsiteY1" fmla="*/ 541 h 923925"/>
                <a:gd name="connsiteX2" fmla="*/ 612143 w 612688"/>
                <a:gd name="connsiteY2" fmla="*/ 0 h 923925"/>
                <a:gd name="connsiteX3" fmla="*/ 608961 w 612688"/>
                <a:gd name="connsiteY3" fmla="*/ 923925 h 923925"/>
                <a:gd name="connsiteX0" fmla="*/ 608961 w 610908"/>
                <a:gd name="connsiteY0" fmla="*/ 923925 h 923925"/>
                <a:gd name="connsiteX1" fmla="*/ 0 w 610908"/>
                <a:gd name="connsiteY1" fmla="*/ 541 h 923925"/>
                <a:gd name="connsiteX2" fmla="*/ 610238 w 610908"/>
                <a:gd name="connsiteY2" fmla="*/ 0 h 923925"/>
                <a:gd name="connsiteX3" fmla="*/ 608961 w 610908"/>
                <a:gd name="connsiteY3" fmla="*/ 923925 h 923925"/>
                <a:gd name="connsiteX0" fmla="*/ 608961 w 609206"/>
                <a:gd name="connsiteY0" fmla="*/ 923925 h 923925"/>
                <a:gd name="connsiteX1" fmla="*/ 0 w 609206"/>
                <a:gd name="connsiteY1" fmla="*/ 541 h 923925"/>
                <a:gd name="connsiteX2" fmla="*/ 608333 w 609206"/>
                <a:gd name="connsiteY2" fmla="*/ 0 h 923925"/>
                <a:gd name="connsiteX3" fmla="*/ 608961 w 609206"/>
                <a:gd name="connsiteY3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06" h="923925">
                  <a:moveTo>
                    <a:pt x="608961" y="923925"/>
                  </a:moveTo>
                  <a:lnTo>
                    <a:pt x="0" y="541"/>
                  </a:lnTo>
                  <a:lnTo>
                    <a:pt x="608333" y="0"/>
                  </a:lnTo>
                  <a:cubicBezTo>
                    <a:pt x="611082" y="307340"/>
                    <a:pt x="606212" y="616585"/>
                    <a:pt x="608961" y="923925"/>
                  </a:cubicBezTo>
                  <a:close/>
                </a:path>
              </a:pathLst>
            </a:cu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4">
              <a:extLst>
                <a:ext uri="{FF2B5EF4-FFF2-40B4-BE49-F238E27FC236}">
                  <a16:creationId xmlns="" xmlns:a16="http://schemas.microsoft.com/office/drawing/2014/main" id="{B31DF8A3-8DD9-4D78-8A8A-0C0991714530}"/>
                </a:ext>
              </a:extLst>
            </p:cNvPr>
            <p:cNvSpPr/>
            <p:nvPr/>
          </p:nvSpPr>
          <p:spPr>
            <a:xfrm rot="10800000">
              <a:off x="10962643" y="956529"/>
              <a:ext cx="602865" cy="898089"/>
            </a:xfrm>
            <a:custGeom>
              <a:avLst/>
              <a:gdLst>
                <a:gd name="connsiteX0" fmla="*/ 0 w 1049027"/>
                <a:gd name="connsiteY0" fmla="*/ 904334 h 904334"/>
                <a:gd name="connsiteX1" fmla="*/ 524514 w 1049027"/>
                <a:gd name="connsiteY1" fmla="*/ 0 h 904334"/>
                <a:gd name="connsiteX2" fmla="*/ 1049027 w 1049027"/>
                <a:gd name="connsiteY2" fmla="*/ 904334 h 904334"/>
                <a:gd name="connsiteX3" fmla="*/ 0 w 1049027"/>
                <a:gd name="connsiteY3" fmla="*/ 904334 h 904334"/>
                <a:gd name="connsiteX0" fmla="*/ 0 w 1125227"/>
                <a:gd name="connsiteY0" fmla="*/ 904875 h 904875"/>
                <a:gd name="connsiteX1" fmla="*/ 524514 w 1125227"/>
                <a:gd name="connsiteY1" fmla="*/ 541 h 904875"/>
                <a:gd name="connsiteX2" fmla="*/ 1125227 w 1125227"/>
                <a:gd name="connsiteY2" fmla="*/ 0 h 904875"/>
                <a:gd name="connsiteX3" fmla="*/ 0 w 1125227"/>
                <a:gd name="connsiteY3" fmla="*/ 904875 h 904875"/>
                <a:gd name="connsiteX0" fmla="*/ 589911 w 600713"/>
                <a:gd name="connsiteY0" fmla="*/ 923925 h 923925"/>
                <a:gd name="connsiteX1" fmla="*/ 0 w 600713"/>
                <a:gd name="connsiteY1" fmla="*/ 541 h 923925"/>
                <a:gd name="connsiteX2" fmla="*/ 600713 w 600713"/>
                <a:gd name="connsiteY2" fmla="*/ 0 h 923925"/>
                <a:gd name="connsiteX3" fmla="*/ 589911 w 600713"/>
                <a:gd name="connsiteY3" fmla="*/ 923925 h 923925"/>
                <a:gd name="connsiteX0" fmla="*/ 608961 w 608961"/>
                <a:gd name="connsiteY0" fmla="*/ 922020 h 922020"/>
                <a:gd name="connsiteX1" fmla="*/ 0 w 608961"/>
                <a:gd name="connsiteY1" fmla="*/ 541 h 922020"/>
                <a:gd name="connsiteX2" fmla="*/ 600713 w 608961"/>
                <a:gd name="connsiteY2" fmla="*/ 0 h 922020"/>
                <a:gd name="connsiteX3" fmla="*/ 608961 w 608961"/>
                <a:gd name="connsiteY3" fmla="*/ 922020 h 922020"/>
                <a:gd name="connsiteX0" fmla="*/ 608961 w 610908"/>
                <a:gd name="connsiteY0" fmla="*/ 921479 h 921479"/>
                <a:gd name="connsiteX1" fmla="*/ 0 w 610908"/>
                <a:gd name="connsiteY1" fmla="*/ 0 h 921479"/>
                <a:gd name="connsiteX2" fmla="*/ 610238 w 610908"/>
                <a:gd name="connsiteY2" fmla="*/ 1364 h 921479"/>
                <a:gd name="connsiteX3" fmla="*/ 608961 w 610908"/>
                <a:gd name="connsiteY3" fmla="*/ 921479 h 921479"/>
                <a:gd name="connsiteX0" fmla="*/ 608961 w 609206"/>
                <a:gd name="connsiteY0" fmla="*/ 921479 h 921479"/>
                <a:gd name="connsiteX1" fmla="*/ 0 w 609206"/>
                <a:gd name="connsiteY1" fmla="*/ 0 h 921479"/>
                <a:gd name="connsiteX2" fmla="*/ 608333 w 609206"/>
                <a:gd name="connsiteY2" fmla="*/ 5174 h 921479"/>
                <a:gd name="connsiteX3" fmla="*/ 608961 w 609206"/>
                <a:gd name="connsiteY3" fmla="*/ 921479 h 921479"/>
                <a:gd name="connsiteX0" fmla="*/ 608961 w 608961"/>
                <a:gd name="connsiteY0" fmla="*/ 923925 h 923925"/>
                <a:gd name="connsiteX1" fmla="*/ 0 w 608961"/>
                <a:gd name="connsiteY1" fmla="*/ 2446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08961"/>
                <a:gd name="connsiteY0" fmla="*/ 923925 h 923925"/>
                <a:gd name="connsiteX1" fmla="*/ 0 w 608961"/>
                <a:gd name="connsiteY1" fmla="*/ 541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12688"/>
                <a:gd name="connsiteY0" fmla="*/ 923925 h 923925"/>
                <a:gd name="connsiteX1" fmla="*/ 0 w 612688"/>
                <a:gd name="connsiteY1" fmla="*/ 541 h 923925"/>
                <a:gd name="connsiteX2" fmla="*/ 612143 w 612688"/>
                <a:gd name="connsiteY2" fmla="*/ 0 h 923925"/>
                <a:gd name="connsiteX3" fmla="*/ 608961 w 612688"/>
                <a:gd name="connsiteY3" fmla="*/ 923925 h 923925"/>
                <a:gd name="connsiteX0" fmla="*/ 608961 w 610908"/>
                <a:gd name="connsiteY0" fmla="*/ 923925 h 923925"/>
                <a:gd name="connsiteX1" fmla="*/ 0 w 610908"/>
                <a:gd name="connsiteY1" fmla="*/ 541 h 923925"/>
                <a:gd name="connsiteX2" fmla="*/ 610238 w 610908"/>
                <a:gd name="connsiteY2" fmla="*/ 0 h 923925"/>
                <a:gd name="connsiteX3" fmla="*/ 608961 w 610908"/>
                <a:gd name="connsiteY3" fmla="*/ 923925 h 923925"/>
                <a:gd name="connsiteX0" fmla="*/ 608961 w 609206"/>
                <a:gd name="connsiteY0" fmla="*/ 923925 h 923925"/>
                <a:gd name="connsiteX1" fmla="*/ 0 w 609206"/>
                <a:gd name="connsiteY1" fmla="*/ 541 h 923925"/>
                <a:gd name="connsiteX2" fmla="*/ 608333 w 609206"/>
                <a:gd name="connsiteY2" fmla="*/ 0 h 923925"/>
                <a:gd name="connsiteX3" fmla="*/ 608961 w 609206"/>
                <a:gd name="connsiteY3" fmla="*/ 923925 h 923925"/>
                <a:gd name="connsiteX0" fmla="*/ 607036 w 609001"/>
                <a:gd name="connsiteY0" fmla="*/ 916140 h 916140"/>
                <a:gd name="connsiteX1" fmla="*/ 0 w 609001"/>
                <a:gd name="connsiteY1" fmla="*/ 541 h 916140"/>
                <a:gd name="connsiteX2" fmla="*/ 608333 w 609001"/>
                <a:gd name="connsiteY2" fmla="*/ 0 h 916140"/>
                <a:gd name="connsiteX3" fmla="*/ 607036 w 609001"/>
                <a:gd name="connsiteY3" fmla="*/ 916140 h 916140"/>
                <a:gd name="connsiteX0" fmla="*/ 608961 w 609206"/>
                <a:gd name="connsiteY0" fmla="*/ 918086 h 918086"/>
                <a:gd name="connsiteX1" fmla="*/ 0 w 609206"/>
                <a:gd name="connsiteY1" fmla="*/ 541 h 918086"/>
                <a:gd name="connsiteX2" fmla="*/ 608333 w 609206"/>
                <a:gd name="connsiteY2" fmla="*/ 0 h 918086"/>
                <a:gd name="connsiteX3" fmla="*/ 608961 w 609206"/>
                <a:gd name="connsiteY3" fmla="*/ 918086 h 918086"/>
                <a:gd name="connsiteX0" fmla="*/ 603186 w 603431"/>
                <a:gd name="connsiteY0" fmla="*/ 918086 h 918086"/>
                <a:gd name="connsiteX1" fmla="*/ 0 w 603431"/>
                <a:gd name="connsiteY1" fmla="*/ 541 h 918086"/>
                <a:gd name="connsiteX2" fmla="*/ 602558 w 603431"/>
                <a:gd name="connsiteY2" fmla="*/ 0 h 918086"/>
                <a:gd name="connsiteX3" fmla="*/ 603186 w 603431"/>
                <a:gd name="connsiteY3" fmla="*/ 918086 h 918086"/>
                <a:gd name="connsiteX0" fmla="*/ 608961 w 609206"/>
                <a:gd name="connsiteY0" fmla="*/ 927276 h 927276"/>
                <a:gd name="connsiteX1" fmla="*/ 0 w 609206"/>
                <a:gd name="connsiteY1" fmla="*/ 0 h 927276"/>
                <a:gd name="connsiteX2" fmla="*/ 608333 w 609206"/>
                <a:gd name="connsiteY2" fmla="*/ 9190 h 927276"/>
                <a:gd name="connsiteX3" fmla="*/ 608961 w 609206"/>
                <a:gd name="connsiteY3" fmla="*/ 927276 h 927276"/>
                <a:gd name="connsiteX0" fmla="*/ 610886 w 611131"/>
                <a:gd name="connsiteY0" fmla="*/ 925330 h 925330"/>
                <a:gd name="connsiteX1" fmla="*/ 0 w 611131"/>
                <a:gd name="connsiteY1" fmla="*/ 0 h 925330"/>
                <a:gd name="connsiteX2" fmla="*/ 610258 w 611131"/>
                <a:gd name="connsiteY2" fmla="*/ 7244 h 925330"/>
                <a:gd name="connsiteX3" fmla="*/ 610886 w 611131"/>
                <a:gd name="connsiteY3" fmla="*/ 925330 h 925330"/>
                <a:gd name="connsiteX0" fmla="*/ 608961 w 609206"/>
                <a:gd name="connsiteY0" fmla="*/ 921437 h 921437"/>
                <a:gd name="connsiteX1" fmla="*/ 0 w 609206"/>
                <a:gd name="connsiteY1" fmla="*/ 0 h 921437"/>
                <a:gd name="connsiteX2" fmla="*/ 608333 w 609206"/>
                <a:gd name="connsiteY2" fmla="*/ 3351 h 921437"/>
                <a:gd name="connsiteX3" fmla="*/ 608961 w 609206"/>
                <a:gd name="connsiteY3" fmla="*/ 921437 h 921437"/>
                <a:gd name="connsiteX0" fmla="*/ 608961 w 609206"/>
                <a:gd name="connsiteY0" fmla="*/ 917544 h 917544"/>
                <a:gd name="connsiteX1" fmla="*/ 0 w 609206"/>
                <a:gd name="connsiteY1" fmla="*/ 0 h 917544"/>
                <a:gd name="connsiteX2" fmla="*/ 608333 w 609206"/>
                <a:gd name="connsiteY2" fmla="*/ 3351 h 917544"/>
                <a:gd name="connsiteX3" fmla="*/ 608961 w 609206"/>
                <a:gd name="connsiteY3" fmla="*/ 917544 h 91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06" h="917544">
                  <a:moveTo>
                    <a:pt x="608961" y="917544"/>
                  </a:moveTo>
                  <a:lnTo>
                    <a:pt x="0" y="0"/>
                  </a:lnTo>
                  <a:lnTo>
                    <a:pt x="608333" y="3351"/>
                  </a:lnTo>
                  <a:cubicBezTo>
                    <a:pt x="611082" y="310691"/>
                    <a:pt x="606212" y="610204"/>
                    <a:pt x="608961" y="917544"/>
                  </a:cubicBezTo>
                  <a:close/>
                </a:path>
              </a:pathLst>
            </a:custGeom>
            <a:solidFill>
              <a:srgbClr val="C8B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A47B306-D44F-4E53-AF8E-061E543C7E26}"/>
              </a:ext>
            </a:extLst>
          </p:cNvPr>
          <p:cNvSpPr txBox="1"/>
          <p:nvPr/>
        </p:nvSpPr>
        <p:spPr>
          <a:xfrm>
            <a:off x="8891197" y="1781617"/>
            <a:ext cx="29809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UpdateOrder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digunakan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untuk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mengubah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tanggal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sewa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(pickup date)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tanggal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kembali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(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dropoff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date)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556B2C5-63D1-4E62-9BCB-333CA03C6693}"/>
              </a:ext>
            </a:extLst>
          </p:cNvPr>
          <p:cNvCxnSpPr>
            <a:cxnSpLocks/>
          </p:cNvCxnSpPr>
          <p:nvPr/>
        </p:nvCxnSpPr>
        <p:spPr>
          <a:xfrm flipH="1">
            <a:off x="9005063" y="1054903"/>
            <a:ext cx="1982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213DDDC4-A177-436E-A37E-240AD518F037}"/>
              </a:ext>
            </a:extLst>
          </p:cNvPr>
          <p:cNvSpPr/>
          <p:nvPr/>
        </p:nvSpPr>
        <p:spPr>
          <a:xfrm>
            <a:off x="9878165" y="942024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0093421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DC88348-EFEF-40FF-B800-3AA76248D37F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BFB1A291-3A88-4599-9486-CE7098AB19A7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5BA015CF-E0E1-44BE-9EE3-481029667302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744DE375-A5D9-4B69-B59B-6FF99B6B5554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ED1F62DB-259B-4CA5-AA10-A1D95E9F8647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7C727EF-E7A9-44B4-BF87-A8155F10AD75}"/>
              </a:ext>
            </a:extLst>
          </p:cNvPr>
          <p:cNvSpPr txBox="1"/>
          <p:nvPr/>
        </p:nvSpPr>
        <p:spPr>
          <a:xfrm rot="16200000">
            <a:off x="-2055031" y="2831305"/>
            <a:ext cx="5711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SORT CAR</a:t>
            </a:r>
            <a:endParaRPr lang="en-ID" sz="80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EFC49EF-6BB4-4222-83E6-254E6C84E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99" y="209982"/>
            <a:ext cx="5526882" cy="3113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0B8DAF1-1B87-4E0B-8C41-4360B7B806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0"/>
          <a:stretch/>
        </p:blipFill>
        <p:spPr>
          <a:xfrm>
            <a:off x="2326798" y="3488137"/>
            <a:ext cx="5526882" cy="31883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0A68A70-B1B4-4677-AC78-80787B6EFD6A}"/>
              </a:ext>
            </a:extLst>
          </p:cNvPr>
          <p:cNvCxnSpPr>
            <a:cxnSpLocks/>
          </p:cNvCxnSpPr>
          <p:nvPr/>
        </p:nvCxnSpPr>
        <p:spPr>
          <a:xfrm flipV="1">
            <a:off x="8134515" y="555803"/>
            <a:ext cx="0" cy="2176690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422CB29-A662-4E2D-954E-E705253309DF}"/>
              </a:ext>
            </a:extLst>
          </p:cNvPr>
          <p:cNvSpPr/>
          <p:nvPr/>
        </p:nvSpPr>
        <p:spPr>
          <a:xfrm>
            <a:off x="8016579" y="1546252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3CD7C90-C703-4273-B482-AC3FB6234506}"/>
              </a:ext>
            </a:extLst>
          </p:cNvPr>
          <p:cNvCxnSpPr>
            <a:cxnSpLocks/>
          </p:cNvCxnSpPr>
          <p:nvPr/>
        </p:nvCxnSpPr>
        <p:spPr>
          <a:xfrm flipV="1">
            <a:off x="8134515" y="4040803"/>
            <a:ext cx="0" cy="2176690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BE3B0C2D-BE08-4C78-9F0D-150B356B2E43}"/>
              </a:ext>
            </a:extLst>
          </p:cNvPr>
          <p:cNvSpPr/>
          <p:nvPr/>
        </p:nvSpPr>
        <p:spPr>
          <a:xfrm>
            <a:off x="8016579" y="5031252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25FE7AA-2732-4694-9478-25F88B66DA26}"/>
              </a:ext>
            </a:extLst>
          </p:cNvPr>
          <p:cNvSpPr txBox="1"/>
          <p:nvPr/>
        </p:nvSpPr>
        <p:spPr>
          <a:xfrm>
            <a:off x="8573951" y="4389961"/>
            <a:ext cx="3194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memisah-misahkan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array of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structs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kemudian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menyerahkan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seluruh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elemen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tersebut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ke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mergeName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EE2F49A-7AB7-46C8-B813-060CCEEACE30}"/>
              </a:ext>
            </a:extLst>
          </p:cNvPr>
          <p:cNvSpPr txBox="1"/>
          <p:nvPr/>
        </p:nvSpPr>
        <p:spPr>
          <a:xfrm>
            <a:off x="8573953" y="978167"/>
            <a:ext cx="3194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Digunakan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untuk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memisah-misahkan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array of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structs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,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kemudian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menyerahkan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seluruh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elemen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tersebut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ke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mergePrice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99290"/>
      </p:ext>
    </p:extLst>
  </p:cSld>
  <p:clrMapOvr>
    <a:masterClrMapping/>
  </p:clrMapOvr>
  <p:transition spd="med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71F1273-663F-493E-943C-B0A74127E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98" y="189661"/>
            <a:ext cx="6161954" cy="3219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70C7BAC-B407-4D1F-A781-3C5D68F64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0"/>
          <a:stretch/>
        </p:blipFill>
        <p:spPr>
          <a:xfrm>
            <a:off x="2225197" y="3493024"/>
            <a:ext cx="6161955" cy="325248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DC88348-EFEF-40FF-B800-3AA76248D37F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BFB1A291-3A88-4599-9486-CE7098AB19A7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5BA015CF-E0E1-44BE-9EE3-481029667302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744DE375-A5D9-4B69-B59B-6FF99B6B5554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ED1F62DB-259B-4CA5-AA10-A1D95E9F8647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7C727EF-E7A9-44B4-BF87-A8155F10AD75}"/>
              </a:ext>
            </a:extLst>
          </p:cNvPr>
          <p:cNvSpPr txBox="1"/>
          <p:nvPr/>
        </p:nvSpPr>
        <p:spPr>
          <a:xfrm rot="16200000">
            <a:off x="-2055031" y="2831305"/>
            <a:ext cx="5711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SORT CAR</a:t>
            </a:r>
            <a:endParaRPr lang="en-ID" sz="80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E08D78B-017A-4050-BE6A-30135C83137F}"/>
              </a:ext>
            </a:extLst>
          </p:cNvPr>
          <p:cNvCxnSpPr>
            <a:cxnSpLocks/>
          </p:cNvCxnSpPr>
          <p:nvPr/>
        </p:nvCxnSpPr>
        <p:spPr>
          <a:xfrm flipV="1">
            <a:off x="8670096" y="637083"/>
            <a:ext cx="0" cy="2176690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C4283C67-5EDA-4694-AA85-A9BC360BEE21}"/>
              </a:ext>
            </a:extLst>
          </p:cNvPr>
          <p:cNvSpPr/>
          <p:nvPr/>
        </p:nvSpPr>
        <p:spPr>
          <a:xfrm>
            <a:off x="8552160" y="1627532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64C012A-2C4C-4154-BD94-57287AAA4243}"/>
              </a:ext>
            </a:extLst>
          </p:cNvPr>
          <p:cNvCxnSpPr>
            <a:cxnSpLocks/>
          </p:cNvCxnSpPr>
          <p:nvPr/>
        </p:nvCxnSpPr>
        <p:spPr>
          <a:xfrm flipV="1">
            <a:off x="8670096" y="4122083"/>
            <a:ext cx="0" cy="2176690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4E535E47-3703-4073-9C37-D404F55B4066}"/>
              </a:ext>
            </a:extLst>
          </p:cNvPr>
          <p:cNvSpPr/>
          <p:nvPr/>
        </p:nvSpPr>
        <p:spPr>
          <a:xfrm>
            <a:off x="8552160" y="5112532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6DCDEAD-6EC1-4F21-A366-D8F71CF8B398}"/>
              </a:ext>
            </a:extLst>
          </p:cNvPr>
          <p:cNvSpPr txBox="1"/>
          <p:nvPr/>
        </p:nvSpPr>
        <p:spPr>
          <a:xfrm>
            <a:off x="8953040" y="1099474"/>
            <a:ext cx="3194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Fungsi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ini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digunakan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menggabungkan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elemen-elemen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array of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structs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yang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sebelumnya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terpisah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menyusunnya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dari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yang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harganya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paling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murah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.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7D4310C-FFBE-4F40-ACDF-F2E1B1016A07}"/>
              </a:ext>
            </a:extLst>
          </p:cNvPr>
          <p:cNvSpPr txBox="1"/>
          <p:nvPr/>
        </p:nvSpPr>
        <p:spPr>
          <a:xfrm>
            <a:off x="8905968" y="4471241"/>
            <a:ext cx="3194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Fungsi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ini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dalam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menggabungkan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elemen-elemen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array yang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sebelumnya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terpisah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menyusunannya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dengan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urutan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abjad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menurun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.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97421"/>
      </p:ext>
    </p:extLst>
  </p:cSld>
  <p:clrMapOvr>
    <a:masterClrMapping/>
  </p:clrMapOvr>
  <p:transition spd="med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AD87BAD-9501-4BCC-85F3-FA6A83495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18" y="3337361"/>
            <a:ext cx="5528995" cy="3480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5D4D4E0-272C-40C6-A723-4C4584A0B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0"/>
          <a:stretch/>
        </p:blipFill>
        <p:spPr>
          <a:xfrm>
            <a:off x="2398418" y="40520"/>
            <a:ext cx="5528995" cy="31772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2292479-F9C0-441F-9DB5-E97B53B8A333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4328DAD8-3C78-4E3A-9324-AACED6F49804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043AD5D9-1B8C-46B7-B2C4-F98ED5B9B470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40A53272-540B-4FEF-9298-3DDB36E0C396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="" xmlns:a16="http://schemas.microsoft.com/office/drawing/2014/main" id="{3C0B048E-A087-4B6C-82A8-E35135495CA3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DE858C0-7766-4B71-91DD-E940B52073D3}"/>
              </a:ext>
            </a:extLst>
          </p:cNvPr>
          <p:cNvSpPr txBox="1"/>
          <p:nvPr/>
        </p:nvSpPr>
        <p:spPr>
          <a:xfrm rot="16200000">
            <a:off x="-2535349" y="2412805"/>
            <a:ext cx="6658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FEEDBACK</a:t>
            </a:r>
            <a:endParaRPr lang="en-ID" sz="80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E9F7C6B-C854-44DC-99D9-B0BAADC80079}"/>
              </a:ext>
            </a:extLst>
          </p:cNvPr>
          <p:cNvCxnSpPr>
            <a:cxnSpLocks/>
          </p:cNvCxnSpPr>
          <p:nvPr/>
        </p:nvCxnSpPr>
        <p:spPr>
          <a:xfrm flipV="1">
            <a:off x="8164995" y="555803"/>
            <a:ext cx="0" cy="2176690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D6FF920-56EB-4C2B-A9E3-F5F9D4F36B61}"/>
              </a:ext>
            </a:extLst>
          </p:cNvPr>
          <p:cNvSpPr/>
          <p:nvPr/>
        </p:nvSpPr>
        <p:spPr>
          <a:xfrm>
            <a:off x="8047059" y="1546252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0208EA1-19D9-476C-9128-B2960B82DD52}"/>
              </a:ext>
            </a:extLst>
          </p:cNvPr>
          <p:cNvCxnSpPr>
            <a:cxnSpLocks/>
          </p:cNvCxnSpPr>
          <p:nvPr/>
        </p:nvCxnSpPr>
        <p:spPr>
          <a:xfrm flipV="1">
            <a:off x="8164995" y="4040803"/>
            <a:ext cx="0" cy="2176690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E0DB07A6-1C1D-4101-89C0-AE0E8CCCA9AC}"/>
              </a:ext>
            </a:extLst>
          </p:cNvPr>
          <p:cNvSpPr/>
          <p:nvPr/>
        </p:nvSpPr>
        <p:spPr>
          <a:xfrm>
            <a:off x="8047059" y="5031252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F970DF8-0C5F-4139-A51B-46E3DBA22657}"/>
              </a:ext>
            </a:extLst>
          </p:cNvPr>
          <p:cNvSpPr txBox="1"/>
          <p:nvPr/>
        </p:nvSpPr>
        <p:spPr>
          <a:xfrm>
            <a:off x="8402578" y="3557996"/>
            <a:ext cx="3194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menambah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feedback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berupa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rating &amp; comment (max. 150 characters</a:t>
            </a:r>
            <a:r>
              <a:rPr lang="en-US" dirty="0" smtClean="0">
                <a:solidFill>
                  <a:schemeClr val="bg1"/>
                </a:solidFill>
                <a:latin typeface="Montserrat" panose="02000505000000020004" pitchFamily="2" charset="0"/>
              </a:rPr>
              <a:t>).</a:t>
            </a:r>
          </a:p>
          <a:p>
            <a:endParaRPr lang="en-US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Menampilkan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teks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apabila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karakter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100</a:t>
            </a:r>
          </a:p>
          <a:p>
            <a:endParaRPr lang="en-US" dirty="0" smtClean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Mencetak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data input </a:t>
            </a:r>
            <a:r>
              <a:rPr lang="en-US" dirty="0" err="1">
                <a:solidFill>
                  <a:schemeClr val="bg1"/>
                </a:solidFill>
                <a:latin typeface="Montserrat" panose="02000505000000020004" pitchFamily="2" charset="0"/>
              </a:rPr>
              <a:t>ke</a:t>
            </a:r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 feedback.txt</a:t>
            </a:r>
          </a:p>
          <a:p>
            <a:endParaRPr lang="en-US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8EBA8DB-B848-40A7-BF35-501ED980DC98}"/>
              </a:ext>
            </a:extLst>
          </p:cNvPr>
          <p:cNvSpPr txBox="1"/>
          <p:nvPr/>
        </p:nvSpPr>
        <p:spPr>
          <a:xfrm>
            <a:off x="8479083" y="335545"/>
            <a:ext cx="31944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menampilkan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seluruh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rating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comment yang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telah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diinput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beserta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rating rata-rata.</a:t>
            </a:r>
          </a:p>
          <a:p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Selama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file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dibaca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isinya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, rating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akan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ditotalkan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count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akan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menghitung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banyak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smtClean="0">
                <a:solidFill>
                  <a:schemeClr val="bg1"/>
                </a:solidFill>
                <a:latin typeface="Montserrat" panose="02000505000000020004" pitchFamily="2" charset="0"/>
              </a:rPr>
              <a:t>rating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43448"/>
      </p:ext>
    </p:extLst>
  </p:cSld>
  <p:clrMapOvr>
    <a:masterClrMapping/>
  </p:clrMapOvr>
  <p:transition spd="med"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7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E7ECB5-E073-4752-A287-8AF85AACC196}"/>
              </a:ext>
            </a:extLst>
          </p:cNvPr>
          <p:cNvSpPr txBox="1"/>
          <p:nvPr/>
        </p:nvSpPr>
        <p:spPr>
          <a:xfrm>
            <a:off x="1889648" y="2705725"/>
            <a:ext cx="8910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usage example</a:t>
            </a:r>
            <a:endParaRPr lang="en-ID" sz="88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5876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7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E7ECB5-E073-4752-A287-8AF85AACC196}"/>
              </a:ext>
            </a:extLst>
          </p:cNvPr>
          <p:cNvSpPr txBox="1"/>
          <p:nvPr/>
        </p:nvSpPr>
        <p:spPr>
          <a:xfrm>
            <a:off x="1640784" y="1249908"/>
            <a:ext cx="89104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E2D8A7"/>
                </a:solidFill>
                <a:latin typeface="Big John" panose="02000000000000000000" pitchFamily="50" charset="0"/>
                <a:cs typeface="Helvetica" panose="020B0604020202020204" pitchFamily="34" charset="0"/>
              </a:rPr>
              <a:t>thanks for your attention</a:t>
            </a:r>
            <a:endParaRPr lang="en-ID" sz="8800" dirty="0">
              <a:solidFill>
                <a:srgbClr val="E2D8A7"/>
              </a:solidFill>
              <a:latin typeface="Big John" panose="02000000000000000000" pitchFamily="50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445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C0C72D5-915A-4EE7-862E-85601128B9BD}"/>
              </a:ext>
            </a:extLst>
          </p:cNvPr>
          <p:cNvGrpSpPr/>
          <p:nvPr/>
        </p:nvGrpSpPr>
        <p:grpSpPr>
          <a:xfrm>
            <a:off x="495189" y="1978293"/>
            <a:ext cx="7848822" cy="2901414"/>
            <a:chOff x="566309" y="1559804"/>
            <a:chExt cx="7848822" cy="2901414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D0C8EACF-F6FA-459C-B807-948E9350D720}"/>
                </a:ext>
              </a:extLst>
            </p:cNvPr>
            <p:cNvSpPr txBox="1"/>
            <p:nvPr/>
          </p:nvSpPr>
          <p:spPr>
            <a:xfrm>
              <a:off x="566309" y="1559804"/>
              <a:ext cx="784882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333333"/>
                  </a:solidFill>
                  <a:latin typeface="Montserrat" panose="02000505000000020004" pitchFamily="2" charset="0"/>
                  <a:cs typeface="Helvetica" panose="020B0604020202020204" pitchFamily="34" charset="0"/>
                </a:rPr>
                <a:t>PEJUANG</a:t>
              </a:r>
              <a:endParaRPr lang="en-ID" sz="8800" dirty="0">
                <a:solidFill>
                  <a:srgbClr val="333333"/>
                </a:solidFill>
                <a:latin typeface="Montserrat" panose="02000505000000020004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91B555E3-4E7C-4B16-8D8C-634CC99F2DBF}"/>
                </a:ext>
              </a:extLst>
            </p:cNvPr>
            <p:cNvSpPr txBox="1"/>
            <p:nvPr/>
          </p:nvSpPr>
          <p:spPr>
            <a:xfrm>
              <a:off x="1236085" y="2924012"/>
              <a:ext cx="52358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333333"/>
                  </a:solidFill>
                  <a:latin typeface="Montserrat" panose="02000505000000020004" pitchFamily="2" charset="0"/>
                  <a:cs typeface="Helvetica" panose="020B0604020202020204" pitchFamily="34" charset="0"/>
                </a:rPr>
                <a:t>CODING</a:t>
              </a:r>
              <a:endParaRPr lang="en-ID" sz="8800" dirty="0">
                <a:solidFill>
                  <a:srgbClr val="333333"/>
                </a:solidFill>
                <a:latin typeface="Montserrat" panose="02000505000000020004" pitchFamily="2" charset="0"/>
                <a:cs typeface="Helvetica" panose="020B060402020202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33AF4028-D2DF-4DCD-B463-441968620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94" y="2833355"/>
              <a:ext cx="1473180" cy="162786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0B35140-9175-419E-BB7F-7561DF01F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-177156"/>
            <a:ext cx="6858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826ACD7-DD10-460B-AB0A-345C2A723A1A}"/>
              </a:ext>
            </a:extLst>
          </p:cNvPr>
          <p:cNvCxnSpPr/>
          <p:nvPr/>
        </p:nvCxnSpPr>
        <p:spPr>
          <a:xfrm>
            <a:off x="6695440" y="792480"/>
            <a:ext cx="0" cy="5435600"/>
          </a:xfrm>
          <a:prstGeom prst="line">
            <a:avLst/>
          </a:prstGeom>
          <a:ln w="22225">
            <a:solidFill>
              <a:srgbClr val="005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470996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4975BD8-6D16-43DE-912C-1AB5E1F1515C}"/>
              </a:ext>
            </a:extLst>
          </p:cNvPr>
          <p:cNvSpPr txBox="1"/>
          <p:nvPr/>
        </p:nvSpPr>
        <p:spPr>
          <a:xfrm>
            <a:off x="2352564" y="2680347"/>
            <a:ext cx="78488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333333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PRESENT</a:t>
            </a:r>
            <a:endParaRPr lang="en-ID" sz="11500" dirty="0">
              <a:solidFill>
                <a:srgbClr val="333333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B640F00-CCE1-4D0C-BCD7-43E11F2F1B66}"/>
              </a:ext>
            </a:extLst>
          </p:cNvPr>
          <p:cNvSpPr/>
          <p:nvPr/>
        </p:nvSpPr>
        <p:spPr>
          <a:xfrm>
            <a:off x="-1" y="0"/>
            <a:ext cx="12373337" cy="6858000"/>
          </a:xfrm>
          <a:prstGeom prst="rect">
            <a:avLst/>
          </a:prstGeom>
          <a:solidFill>
            <a:srgbClr val="577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0D26BE6-899D-493E-A95D-30FE965CA561}"/>
              </a:ext>
            </a:extLst>
          </p:cNvPr>
          <p:cNvSpPr/>
          <p:nvPr/>
        </p:nvSpPr>
        <p:spPr>
          <a:xfrm>
            <a:off x="0" y="15240"/>
            <a:ext cx="10321290" cy="6858000"/>
          </a:xfrm>
          <a:prstGeom prst="rect">
            <a:avLst/>
          </a:prstGeom>
          <a:solidFill>
            <a:srgbClr val="5F8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D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09CEDC7-4840-475F-AF44-C4E2FBF5F5A2}"/>
              </a:ext>
            </a:extLst>
          </p:cNvPr>
          <p:cNvGrpSpPr/>
          <p:nvPr/>
        </p:nvGrpSpPr>
        <p:grpSpPr>
          <a:xfrm>
            <a:off x="-1096765" y="-1484138"/>
            <a:ext cx="9511150" cy="9296400"/>
            <a:chOff x="-1083430" y="-1495836"/>
            <a:chExt cx="9511150" cy="9296400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B40A59B-C1B9-47E6-B09A-8C652C0EF2EE}"/>
                </a:ext>
              </a:extLst>
            </p:cNvPr>
            <p:cNvSpPr/>
            <p:nvPr/>
          </p:nvSpPr>
          <p:spPr>
            <a:xfrm>
              <a:off x="0" y="-2316"/>
              <a:ext cx="8427720" cy="6858000"/>
            </a:xfrm>
            <a:prstGeom prst="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n-ID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71533E03-CB10-4587-81FB-647F82193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3430" y="-1495836"/>
              <a:ext cx="9296400" cy="9296400"/>
            </a:xfrm>
            <a:prstGeom prst="rect">
              <a:avLst/>
            </a:prstGeom>
          </p:spPr>
        </p:pic>
      </p:grpSp>
      <p:sp>
        <p:nvSpPr>
          <p:cNvPr id="2" name="Rounded Rectangle 1"/>
          <p:cNvSpPr/>
          <p:nvPr/>
        </p:nvSpPr>
        <p:spPr>
          <a:xfrm>
            <a:off x="6619741" y="772731"/>
            <a:ext cx="5112913" cy="5293217"/>
          </a:xfrm>
          <a:prstGeom prst="round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BDE0DAA-A572-4C3C-8679-45A48F9BAB87}"/>
              </a:ext>
            </a:extLst>
          </p:cNvPr>
          <p:cNvSpPr txBox="1"/>
          <p:nvPr/>
        </p:nvSpPr>
        <p:spPr>
          <a:xfrm>
            <a:off x="6736999" y="1309178"/>
            <a:ext cx="4569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Meet our team : </a:t>
            </a:r>
            <a:endParaRPr lang="en-ID" sz="40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F9C7269-50D5-4E3E-BE0D-DF69096067F6}"/>
              </a:ext>
            </a:extLst>
          </p:cNvPr>
          <p:cNvSpPr txBox="1"/>
          <p:nvPr/>
        </p:nvSpPr>
        <p:spPr>
          <a:xfrm>
            <a:off x="6749463" y="2376675"/>
            <a:ext cx="509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Akhtar </a:t>
            </a:r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Abdurrasyid</a:t>
            </a:r>
            <a:r>
              <a:rPr lang="en-US" sz="24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Nitisastra</a:t>
            </a:r>
            <a:endParaRPr lang="en-ID" sz="24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20+ Best Vintage Color Palettes » Blog » SchemeColor.com">
            <a:extLst>
              <a:ext uri="{FF2B5EF4-FFF2-40B4-BE49-F238E27FC236}">
                <a16:creationId xmlns="" xmlns:a16="http://schemas.microsoft.com/office/drawing/2014/main" id="{7A13F4D2-E438-4454-8018-C07C86B8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768622" y="-545423"/>
            <a:ext cx="2419565" cy="46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68C6EB6-C50A-4E2B-86FD-B42FC449F4AC}"/>
              </a:ext>
            </a:extLst>
          </p:cNvPr>
          <p:cNvSpPr txBox="1"/>
          <p:nvPr/>
        </p:nvSpPr>
        <p:spPr>
          <a:xfrm>
            <a:off x="6755178" y="2886056"/>
            <a:ext cx="509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Assyifa</a:t>
            </a:r>
            <a:r>
              <a:rPr lang="en-US" sz="24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Azzahra</a:t>
            </a:r>
            <a:endParaRPr lang="en-ID" sz="24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6A4A9C5-228D-428B-B9D1-E552D5C9E75E}"/>
              </a:ext>
            </a:extLst>
          </p:cNvPr>
          <p:cNvSpPr txBox="1"/>
          <p:nvPr/>
        </p:nvSpPr>
        <p:spPr>
          <a:xfrm>
            <a:off x="6754306" y="3418147"/>
            <a:ext cx="509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Gede Bramanta</a:t>
            </a:r>
            <a:endParaRPr lang="en-ID" sz="24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5206448-47BF-49DE-B92F-00A0822038AD}"/>
              </a:ext>
            </a:extLst>
          </p:cNvPr>
          <p:cNvSpPr txBox="1"/>
          <p:nvPr/>
        </p:nvSpPr>
        <p:spPr>
          <a:xfrm>
            <a:off x="6754306" y="3945989"/>
            <a:ext cx="509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Gerrald</a:t>
            </a:r>
            <a:r>
              <a:rPr lang="en-US" sz="24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 Nathaniel </a:t>
            </a:r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Syarif</a:t>
            </a:r>
            <a:endParaRPr lang="en-ID" sz="24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675910A-02E6-4C38-A2FB-F7F70C3ECAF2}"/>
              </a:ext>
            </a:extLst>
          </p:cNvPr>
          <p:cNvSpPr txBox="1"/>
          <p:nvPr/>
        </p:nvSpPr>
        <p:spPr>
          <a:xfrm>
            <a:off x="6749464" y="4473831"/>
            <a:ext cx="509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Matthew </a:t>
            </a:r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Avrillio</a:t>
            </a:r>
            <a:endParaRPr lang="en-ID" sz="24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4ADF885-521F-4A0F-B74F-B175C977CBF9}"/>
              </a:ext>
            </a:extLst>
          </p:cNvPr>
          <p:cNvSpPr txBox="1"/>
          <p:nvPr/>
        </p:nvSpPr>
        <p:spPr>
          <a:xfrm>
            <a:off x="6749463" y="5015521"/>
            <a:ext cx="509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Yehezkiel</a:t>
            </a:r>
            <a:r>
              <a:rPr lang="en-US" sz="24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Yefta</a:t>
            </a:r>
            <a:r>
              <a:rPr lang="en-US" sz="24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Valastra</a:t>
            </a:r>
            <a:endParaRPr lang="en-ID" sz="24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80191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7333" decel="6266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32709 -4.81481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30365 0.00023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4" accel="40000" decel="6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40000" de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40000" decel="6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40000" decel="6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40000" decel="6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40000" decel="6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40000" decel="6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5" grpId="1" animBg="1"/>
      <p:bldP spid="25" grpId="0"/>
      <p:bldP spid="26" grpId="0"/>
      <p:bldP spid="28" grpId="0"/>
      <p:bldP spid="29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7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E7ECB5-E073-4752-A287-8AF85AACC196}"/>
              </a:ext>
            </a:extLst>
          </p:cNvPr>
          <p:cNvSpPr txBox="1"/>
          <p:nvPr/>
        </p:nvSpPr>
        <p:spPr>
          <a:xfrm>
            <a:off x="3047778" y="2307848"/>
            <a:ext cx="65231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err="1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Renture</a:t>
            </a:r>
            <a:endParaRPr lang="en-ID" sz="115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42BAD3-3FF5-4C49-8398-B171584D873F}"/>
              </a:ext>
            </a:extLst>
          </p:cNvPr>
          <p:cNvSpPr txBox="1"/>
          <p:nvPr/>
        </p:nvSpPr>
        <p:spPr>
          <a:xfrm>
            <a:off x="3834265" y="4200376"/>
            <a:ext cx="47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2000505000000020004" pitchFamily="2" charset="0"/>
              </a:rPr>
              <a:t>aplikasi pengolahan data rental mobil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212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A98CFF67-32DC-4977-A05A-EDA88BF9FE6A}"/>
              </a:ext>
            </a:extLst>
          </p:cNvPr>
          <p:cNvSpPr/>
          <p:nvPr/>
        </p:nvSpPr>
        <p:spPr>
          <a:xfrm>
            <a:off x="1221544" y="2667617"/>
            <a:ext cx="3446585" cy="1569660"/>
          </a:xfrm>
          <a:prstGeom prst="roundRect">
            <a:avLst/>
          </a:prstGeom>
          <a:solidFill>
            <a:srgbClr val="E2D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9D985A6-A19F-4B0A-A2E6-2B76FFC0D79C}"/>
              </a:ext>
            </a:extLst>
          </p:cNvPr>
          <p:cNvSpPr txBox="1"/>
          <p:nvPr/>
        </p:nvSpPr>
        <p:spPr>
          <a:xfrm>
            <a:off x="1337178" y="2698097"/>
            <a:ext cx="11820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Montserrat" panose="02000505000000020004" pitchFamily="2" charset="0"/>
                <a:cs typeface="Helvetica" panose="020B0604020202020204" pitchFamily="34" charset="0"/>
              </a:rPr>
              <a:t>Code</a:t>
            </a:r>
            <a:r>
              <a:rPr lang="en-US" sz="8800" dirty="0">
                <a:solidFill>
                  <a:srgbClr val="E2D8A7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 explanation</a:t>
            </a:r>
            <a:endParaRPr lang="en-ID" sz="8800" dirty="0">
              <a:solidFill>
                <a:srgbClr val="E2D8A7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12429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59BF8FB-F365-47C1-9498-3286F816ECC1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F0334C1B-4AFE-4817-98AD-C1C1164E733F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C2C76CFC-578E-416B-B9A7-B0179F3427F4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8D6CCC33-CDF4-48BC-B597-4205E14DEF69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="" xmlns:a16="http://schemas.microsoft.com/office/drawing/2014/main" id="{276B0852-FD9C-48E2-9500-4BFB7562E883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769CE4B-8BD9-4862-9C5C-BB900B72C335}"/>
              </a:ext>
            </a:extLst>
          </p:cNvPr>
          <p:cNvSpPr txBox="1"/>
          <p:nvPr/>
        </p:nvSpPr>
        <p:spPr>
          <a:xfrm rot="16200000">
            <a:off x="-1642766" y="2767281"/>
            <a:ext cx="4816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HEADER</a:t>
            </a:r>
            <a:endParaRPr lang="en-ID" sz="80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7CA31F-346D-4D87-84AB-78A26074E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3"/>
          <a:stretch/>
        </p:blipFill>
        <p:spPr>
          <a:xfrm>
            <a:off x="2591120" y="891658"/>
            <a:ext cx="4667250" cy="1144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A85B9C3-51C5-4ED1-B9FC-A8AC7EF8E125}"/>
              </a:ext>
            </a:extLst>
          </p:cNvPr>
          <p:cNvSpPr txBox="1"/>
          <p:nvPr/>
        </p:nvSpPr>
        <p:spPr>
          <a:xfrm>
            <a:off x="4496482" y="3430566"/>
            <a:ext cx="6209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File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berisi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deklarasi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fungsi-fungsi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dasar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kita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butuhkan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membuat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program C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2AE3E9-B67B-4AA5-8D6F-6A50A90B57D7}"/>
              </a:ext>
            </a:extLst>
          </p:cNvPr>
          <p:cNvSpPr txBox="1"/>
          <p:nvPr/>
        </p:nvSpPr>
        <p:spPr>
          <a:xfrm>
            <a:off x="4515532" y="4529760"/>
            <a:ext cx="6209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L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ibrari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menyimpan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fungsi-fungsi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menangani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string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ataupun</a:t>
            </a:r>
            <a:r>
              <a:rPr lang="en-ID" b="0" i="0" dirty="0"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substring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6E0546E-336A-42FD-9F86-5CDF56DE6557}"/>
              </a:ext>
            </a:extLst>
          </p:cNvPr>
          <p:cNvSpPr txBox="1"/>
          <p:nvPr/>
        </p:nvSpPr>
        <p:spPr>
          <a:xfrm>
            <a:off x="393216" y="7020251"/>
            <a:ext cx="6708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effectLst/>
                <a:latin typeface="Montserrat" panose="02000505000000020004" pitchFamily="2" charset="0"/>
              </a:rPr>
              <a:t>//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sebuah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file yang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berisi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deklarasi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untuk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berbagai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fungsi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yang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dibutuhkan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oleh program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baik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itu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sebagai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standar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 </a:t>
            </a:r>
            <a:r>
              <a:rPr lang="en-ID" b="0" i="0" u="none" strike="noStrike" dirty="0">
                <a:effectLst/>
                <a:latin typeface="Montserrat" panose="02000505000000020004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Input </a:t>
            </a:r>
            <a:r>
              <a:rPr lang="en-ID" b="0" i="0" u="none" strike="noStrike" dirty="0" err="1">
                <a:effectLst/>
                <a:latin typeface="Montserrat" panose="02000505000000020004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atau</a:t>
            </a:r>
            <a:r>
              <a:rPr lang="en-ID" b="0" i="0" u="none" strike="noStrike" dirty="0">
                <a:effectLst/>
                <a:latin typeface="Montserrat" panose="02000505000000020004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Output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 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maupun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</a:t>
            </a:r>
            <a:r>
              <a:rPr lang="en-ID" b="0" i="0" dirty="0" err="1">
                <a:effectLst/>
                <a:latin typeface="Montserrat" panose="02000505000000020004" pitchFamily="2" charset="0"/>
              </a:rPr>
              <a:t>sebagai</a:t>
            </a:r>
            <a:r>
              <a:rPr lang="en-ID" b="0" i="0" dirty="0">
                <a:effectLst/>
                <a:latin typeface="Montserrat" panose="02000505000000020004" pitchFamily="2" charset="0"/>
              </a:rPr>
              <a:t> syntax.</a:t>
            </a:r>
            <a:endParaRPr lang="en-ID" dirty="0">
              <a:latin typeface="Montserrat" panose="02000505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86E189-270F-4C1E-9989-F72FEDFF3236}"/>
              </a:ext>
            </a:extLst>
          </p:cNvPr>
          <p:cNvSpPr txBox="1"/>
          <p:nvPr/>
        </p:nvSpPr>
        <p:spPr>
          <a:xfrm>
            <a:off x="2484558" y="3574098"/>
            <a:ext cx="1835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DCCF4"/>
                </a:solidFill>
                <a:latin typeface="Montserrat" panose="02000505000000020004" pitchFamily="2" charset="0"/>
              </a:rPr>
              <a:t>&lt;</a:t>
            </a:r>
            <a:r>
              <a:rPr lang="en-US" dirty="0" err="1">
                <a:solidFill>
                  <a:srgbClr val="9DCCF4"/>
                </a:solidFill>
                <a:latin typeface="Montserrat" panose="02000505000000020004" pitchFamily="2" charset="0"/>
              </a:rPr>
              <a:t>stdio.h</a:t>
            </a:r>
            <a:r>
              <a:rPr lang="en-ID" dirty="0">
                <a:solidFill>
                  <a:srgbClr val="9DCCF4"/>
                </a:solidFill>
                <a:latin typeface="Montserrat" panose="02000505000000020004" pitchFamily="2" charset="0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5C0B861-6128-4471-96AB-F9BF2B048EE7}"/>
              </a:ext>
            </a:extLst>
          </p:cNvPr>
          <p:cNvSpPr txBox="1"/>
          <p:nvPr/>
        </p:nvSpPr>
        <p:spPr>
          <a:xfrm>
            <a:off x="2484558" y="4829184"/>
            <a:ext cx="1835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DCCF4"/>
                </a:solidFill>
                <a:latin typeface="Montserrat" panose="02000505000000020004" pitchFamily="2" charset="0"/>
              </a:rPr>
              <a:t>&lt;</a:t>
            </a:r>
            <a:r>
              <a:rPr lang="en-US" dirty="0" err="1">
                <a:solidFill>
                  <a:srgbClr val="9DCCF4"/>
                </a:solidFill>
                <a:latin typeface="Montserrat" panose="02000505000000020004" pitchFamily="2" charset="0"/>
              </a:rPr>
              <a:t>string.h</a:t>
            </a:r>
            <a:r>
              <a:rPr lang="en-ID" dirty="0">
                <a:solidFill>
                  <a:srgbClr val="9DCCF4"/>
                </a:solidFill>
                <a:latin typeface="Montserrat" panose="02000505000000020004" pitchFamily="2" charset="0"/>
              </a:rPr>
              <a:t>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B7ADCDE-5DE5-4440-A64E-068E97100FB6}"/>
              </a:ext>
            </a:extLst>
          </p:cNvPr>
          <p:cNvCxnSpPr/>
          <p:nvPr/>
        </p:nvCxnSpPr>
        <p:spPr>
          <a:xfrm flipV="1">
            <a:off x="4143737" y="2546429"/>
            <a:ext cx="0" cy="3715474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58B8349-FDCF-41DD-84DB-FB5579F9BC4F}"/>
              </a:ext>
            </a:extLst>
          </p:cNvPr>
          <p:cNvSpPr/>
          <p:nvPr/>
        </p:nvSpPr>
        <p:spPr>
          <a:xfrm>
            <a:off x="4019912" y="3642849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592AD8CE-F2B3-4519-8905-B3D948E9A2D0}"/>
              </a:ext>
            </a:extLst>
          </p:cNvPr>
          <p:cNvSpPr/>
          <p:nvPr/>
        </p:nvSpPr>
        <p:spPr>
          <a:xfrm>
            <a:off x="4027546" y="4888274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465331"/>
      </p:ext>
    </p:extLst>
  </p:cSld>
  <p:clrMapOvr>
    <a:masterClrMapping/>
  </p:clrMapOvr>
  <p:transition spd="med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87B3C4D-DCD3-4EC5-925E-D1B4FC33A306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C19E0F6D-BE7E-4262-B88A-80D42153888B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49316A6A-BBD9-4E8E-9D09-F1470152CB50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E0A056EC-91E8-4C49-B119-1EACF84FAE1C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77EEA08D-0F34-4C70-BEDC-6EB1AFAB963F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769CE4B-8BD9-4862-9C5C-BB900B72C335}"/>
              </a:ext>
            </a:extLst>
          </p:cNvPr>
          <p:cNvSpPr txBox="1"/>
          <p:nvPr/>
        </p:nvSpPr>
        <p:spPr>
          <a:xfrm rot="16200000">
            <a:off x="-1660794" y="2600741"/>
            <a:ext cx="4847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STRUCT</a:t>
            </a:r>
            <a:endParaRPr lang="en-ID" sz="80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4E7733-257F-4B37-831B-080228F00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42" y="333375"/>
            <a:ext cx="59055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7FABA90-9C26-4147-97F5-D11D1FA28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42" y="3014482"/>
            <a:ext cx="437197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A254C0A-379A-4655-BBEA-DEA9F6A81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42" y="4685939"/>
            <a:ext cx="6353175" cy="2000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7715033-1A1C-40C9-A42C-CA6C528CAF11}"/>
              </a:ext>
            </a:extLst>
          </p:cNvPr>
          <p:cNvSpPr txBox="1"/>
          <p:nvPr/>
        </p:nvSpPr>
        <p:spPr>
          <a:xfrm>
            <a:off x="8045692" y="2966835"/>
            <a:ext cx="4146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“Structure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atau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struct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kumpulan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dari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beberapa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variabel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beragam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tipe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data yang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dibungkus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dalam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satu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variabel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161E7B3E-5353-4430-BCDD-4A62224150BF}"/>
              </a:ext>
            </a:extLst>
          </p:cNvPr>
          <p:cNvCxnSpPr>
            <a:cxnSpLocks/>
          </p:cNvCxnSpPr>
          <p:nvPr/>
        </p:nvCxnSpPr>
        <p:spPr>
          <a:xfrm flipV="1">
            <a:off x="7669257" y="2935403"/>
            <a:ext cx="0" cy="1655180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C304847-CA1F-417B-8618-857D1BC27B82}"/>
              </a:ext>
            </a:extLst>
          </p:cNvPr>
          <p:cNvSpPr/>
          <p:nvPr/>
        </p:nvSpPr>
        <p:spPr>
          <a:xfrm>
            <a:off x="7551321" y="3645057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560D68D-B325-4873-9785-10335635DBC0}"/>
              </a:ext>
            </a:extLst>
          </p:cNvPr>
          <p:cNvSpPr txBox="1"/>
          <p:nvPr/>
        </p:nvSpPr>
        <p:spPr>
          <a:xfrm>
            <a:off x="10692619" y="4382803"/>
            <a:ext cx="20071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ID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petanikode</a:t>
            </a:r>
            <a:endParaRPr lang="en-ID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79896"/>
      </p:ext>
    </p:extLst>
  </p:cSld>
  <p:clrMapOvr>
    <a:masterClrMapping/>
  </p:clrMapOvr>
  <p:transition spd="med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62B9B0F-D527-4B3C-871A-943DC13DF92E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="" xmlns:a16="http://schemas.microsoft.com/office/drawing/2014/main" id="{D48ECD2C-1D2E-43F2-8E89-CFF3574D7329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09D046DF-A4FF-4D52-B44E-7124A41B2A6A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760841D0-E8E5-495F-886D-D5D004CD4DB4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="" xmlns:a16="http://schemas.microsoft.com/office/drawing/2014/main" id="{7104B3C1-29B7-4450-BC4C-A1E9F9D5EC05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2987A2-F27C-47A9-84A9-EFE7210EA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0" y="159421"/>
            <a:ext cx="9651270" cy="194089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E7992F-9717-4010-9FFB-CDE9C3EF7485}"/>
              </a:ext>
            </a:extLst>
          </p:cNvPr>
          <p:cNvSpPr txBox="1"/>
          <p:nvPr/>
        </p:nvSpPr>
        <p:spPr>
          <a:xfrm rot="16200000">
            <a:off x="-3102993" y="2456757"/>
            <a:ext cx="7687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FUNCTION</a:t>
            </a:r>
            <a:endParaRPr lang="en-ID" sz="60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A6EE1A8-78CE-4D24-B001-7BE51741F493}"/>
              </a:ext>
            </a:extLst>
          </p:cNvPr>
          <p:cNvSpPr txBox="1"/>
          <p:nvPr/>
        </p:nvSpPr>
        <p:spPr>
          <a:xfrm rot="16200000">
            <a:off x="-2732630" y="3028113"/>
            <a:ext cx="6380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MAIN</a:t>
            </a:r>
            <a:endParaRPr lang="en-ID" sz="600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2A68C5F-8CAA-49EA-85D0-1913FF5A62FB}"/>
              </a:ext>
            </a:extLst>
          </p:cNvPr>
          <p:cNvGrpSpPr/>
          <p:nvPr/>
        </p:nvGrpSpPr>
        <p:grpSpPr>
          <a:xfrm>
            <a:off x="8607081" y="3368304"/>
            <a:ext cx="3141102" cy="2867024"/>
            <a:chOff x="8547607" y="942976"/>
            <a:chExt cx="3051937" cy="3602559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F56C60F-4EFA-42C0-8013-B3F84ED005FB}"/>
                </a:ext>
              </a:extLst>
            </p:cNvPr>
            <p:cNvSpPr/>
            <p:nvPr/>
          </p:nvSpPr>
          <p:spPr>
            <a:xfrm>
              <a:off x="8547607" y="959070"/>
              <a:ext cx="3015743" cy="3586465"/>
            </a:xfrm>
            <a:prstGeom prst="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="" xmlns:a16="http://schemas.microsoft.com/office/drawing/2014/main" id="{5E666117-59DC-4BBD-9D5A-526B11B0DAD4}"/>
                </a:ext>
              </a:extLst>
            </p:cNvPr>
            <p:cNvSpPr/>
            <p:nvPr/>
          </p:nvSpPr>
          <p:spPr>
            <a:xfrm>
              <a:off x="10954389" y="942976"/>
              <a:ext cx="645155" cy="957478"/>
            </a:xfrm>
            <a:custGeom>
              <a:avLst/>
              <a:gdLst>
                <a:gd name="connsiteX0" fmla="*/ 0 w 1049027"/>
                <a:gd name="connsiteY0" fmla="*/ 904334 h 904334"/>
                <a:gd name="connsiteX1" fmla="*/ 524514 w 1049027"/>
                <a:gd name="connsiteY1" fmla="*/ 0 h 904334"/>
                <a:gd name="connsiteX2" fmla="*/ 1049027 w 1049027"/>
                <a:gd name="connsiteY2" fmla="*/ 904334 h 904334"/>
                <a:gd name="connsiteX3" fmla="*/ 0 w 1049027"/>
                <a:gd name="connsiteY3" fmla="*/ 904334 h 904334"/>
                <a:gd name="connsiteX0" fmla="*/ 0 w 1125227"/>
                <a:gd name="connsiteY0" fmla="*/ 904875 h 904875"/>
                <a:gd name="connsiteX1" fmla="*/ 524514 w 1125227"/>
                <a:gd name="connsiteY1" fmla="*/ 541 h 904875"/>
                <a:gd name="connsiteX2" fmla="*/ 1125227 w 1125227"/>
                <a:gd name="connsiteY2" fmla="*/ 0 h 904875"/>
                <a:gd name="connsiteX3" fmla="*/ 0 w 1125227"/>
                <a:gd name="connsiteY3" fmla="*/ 904875 h 904875"/>
                <a:gd name="connsiteX0" fmla="*/ 589911 w 600713"/>
                <a:gd name="connsiteY0" fmla="*/ 923925 h 923925"/>
                <a:gd name="connsiteX1" fmla="*/ 0 w 600713"/>
                <a:gd name="connsiteY1" fmla="*/ 541 h 923925"/>
                <a:gd name="connsiteX2" fmla="*/ 600713 w 600713"/>
                <a:gd name="connsiteY2" fmla="*/ 0 h 923925"/>
                <a:gd name="connsiteX3" fmla="*/ 589911 w 600713"/>
                <a:gd name="connsiteY3" fmla="*/ 923925 h 923925"/>
                <a:gd name="connsiteX0" fmla="*/ 608961 w 608961"/>
                <a:gd name="connsiteY0" fmla="*/ 922020 h 922020"/>
                <a:gd name="connsiteX1" fmla="*/ 0 w 608961"/>
                <a:gd name="connsiteY1" fmla="*/ 541 h 922020"/>
                <a:gd name="connsiteX2" fmla="*/ 600713 w 608961"/>
                <a:gd name="connsiteY2" fmla="*/ 0 h 922020"/>
                <a:gd name="connsiteX3" fmla="*/ 608961 w 608961"/>
                <a:gd name="connsiteY3" fmla="*/ 922020 h 922020"/>
                <a:gd name="connsiteX0" fmla="*/ 608961 w 610908"/>
                <a:gd name="connsiteY0" fmla="*/ 921479 h 921479"/>
                <a:gd name="connsiteX1" fmla="*/ 0 w 610908"/>
                <a:gd name="connsiteY1" fmla="*/ 0 h 921479"/>
                <a:gd name="connsiteX2" fmla="*/ 610238 w 610908"/>
                <a:gd name="connsiteY2" fmla="*/ 1364 h 921479"/>
                <a:gd name="connsiteX3" fmla="*/ 608961 w 610908"/>
                <a:gd name="connsiteY3" fmla="*/ 921479 h 921479"/>
                <a:gd name="connsiteX0" fmla="*/ 608961 w 609206"/>
                <a:gd name="connsiteY0" fmla="*/ 921479 h 921479"/>
                <a:gd name="connsiteX1" fmla="*/ 0 w 609206"/>
                <a:gd name="connsiteY1" fmla="*/ 0 h 921479"/>
                <a:gd name="connsiteX2" fmla="*/ 608333 w 609206"/>
                <a:gd name="connsiteY2" fmla="*/ 5174 h 921479"/>
                <a:gd name="connsiteX3" fmla="*/ 608961 w 609206"/>
                <a:gd name="connsiteY3" fmla="*/ 921479 h 921479"/>
                <a:gd name="connsiteX0" fmla="*/ 608961 w 608961"/>
                <a:gd name="connsiteY0" fmla="*/ 923925 h 923925"/>
                <a:gd name="connsiteX1" fmla="*/ 0 w 608961"/>
                <a:gd name="connsiteY1" fmla="*/ 2446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08961"/>
                <a:gd name="connsiteY0" fmla="*/ 923925 h 923925"/>
                <a:gd name="connsiteX1" fmla="*/ 0 w 608961"/>
                <a:gd name="connsiteY1" fmla="*/ 541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12688"/>
                <a:gd name="connsiteY0" fmla="*/ 923925 h 923925"/>
                <a:gd name="connsiteX1" fmla="*/ 0 w 612688"/>
                <a:gd name="connsiteY1" fmla="*/ 541 h 923925"/>
                <a:gd name="connsiteX2" fmla="*/ 612143 w 612688"/>
                <a:gd name="connsiteY2" fmla="*/ 0 h 923925"/>
                <a:gd name="connsiteX3" fmla="*/ 608961 w 612688"/>
                <a:gd name="connsiteY3" fmla="*/ 923925 h 923925"/>
                <a:gd name="connsiteX0" fmla="*/ 608961 w 610908"/>
                <a:gd name="connsiteY0" fmla="*/ 923925 h 923925"/>
                <a:gd name="connsiteX1" fmla="*/ 0 w 610908"/>
                <a:gd name="connsiteY1" fmla="*/ 541 h 923925"/>
                <a:gd name="connsiteX2" fmla="*/ 610238 w 610908"/>
                <a:gd name="connsiteY2" fmla="*/ 0 h 923925"/>
                <a:gd name="connsiteX3" fmla="*/ 608961 w 610908"/>
                <a:gd name="connsiteY3" fmla="*/ 923925 h 923925"/>
                <a:gd name="connsiteX0" fmla="*/ 608961 w 609206"/>
                <a:gd name="connsiteY0" fmla="*/ 923925 h 923925"/>
                <a:gd name="connsiteX1" fmla="*/ 0 w 609206"/>
                <a:gd name="connsiteY1" fmla="*/ 541 h 923925"/>
                <a:gd name="connsiteX2" fmla="*/ 608333 w 609206"/>
                <a:gd name="connsiteY2" fmla="*/ 0 h 923925"/>
                <a:gd name="connsiteX3" fmla="*/ 608961 w 609206"/>
                <a:gd name="connsiteY3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06" h="923925">
                  <a:moveTo>
                    <a:pt x="608961" y="923925"/>
                  </a:moveTo>
                  <a:lnTo>
                    <a:pt x="0" y="541"/>
                  </a:lnTo>
                  <a:lnTo>
                    <a:pt x="608333" y="0"/>
                  </a:lnTo>
                  <a:cubicBezTo>
                    <a:pt x="611082" y="307340"/>
                    <a:pt x="606212" y="616585"/>
                    <a:pt x="608961" y="923925"/>
                  </a:cubicBezTo>
                  <a:close/>
                </a:path>
              </a:pathLst>
            </a:cu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Isosceles Triangle 4">
              <a:extLst>
                <a:ext uri="{FF2B5EF4-FFF2-40B4-BE49-F238E27FC236}">
                  <a16:creationId xmlns="" xmlns:a16="http://schemas.microsoft.com/office/drawing/2014/main" id="{9AA5D3AF-200E-4997-AAB0-BA5112C2E842}"/>
                </a:ext>
              </a:extLst>
            </p:cNvPr>
            <p:cNvSpPr/>
            <p:nvPr/>
          </p:nvSpPr>
          <p:spPr>
            <a:xfrm rot="10800000">
              <a:off x="10962643" y="956529"/>
              <a:ext cx="602865" cy="898089"/>
            </a:xfrm>
            <a:custGeom>
              <a:avLst/>
              <a:gdLst>
                <a:gd name="connsiteX0" fmla="*/ 0 w 1049027"/>
                <a:gd name="connsiteY0" fmla="*/ 904334 h 904334"/>
                <a:gd name="connsiteX1" fmla="*/ 524514 w 1049027"/>
                <a:gd name="connsiteY1" fmla="*/ 0 h 904334"/>
                <a:gd name="connsiteX2" fmla="*/ 1049027 w 1049027"/>
                <a:gd name="connsiteY2" fmla="*/ 904334 h 904334"/>
                <a:gd name="connsiteX3" fmla="*/ 0 w 1049027"/>
                <a:gd name="connsiteY3" fmla="*/ 904334 h 904334"/>
                <a:gd name="connsiteX0" fmla="*/ 0 w 1125227"/>
                <a:gd name="connsiteY0" fmla="*/ 904875 h 904875"/>
                <a:gd name="connsiteX1" fmla="*/ 524514 w 1125227"/>
                <a:gd name="connsiteY1" fmla="*/ 541 h 904875"/>
                <a:gd name="connsiteX2" fmla="*/ 1125227 w 1125227"/>
                <a:gd name="connsiteY2" fmla="*/ 0 h 904875"/>
                <a:gd name="connsiteX3" fmla="*/ 0 w 1125227"/>
                <a:gd name="connsiteY3" fmla="*/ 904875 h 904875"/>
                <a:gd name="connsiteX0" fmla="*/ 589911 w 600713"/>
                <a:gd name="connsiteY0" fmla="*/ 923925 h 923925"/>
                <a:gd name="connsiteX1" fmla="*/ 0 w 600713"/>
                <a:gd name="connsiteY1" fmla="*/ 541 h 923925"/>
                <a:gd name="connsiteX2" fmla="*/ 600713 w 600713"/>
                <a:gd name="connsiteY2" fmla="*/ 0 h 923925"/>
                <a:gd name="connsiteX3" fmla="*/ 589911 w 600713"/>
                <a:gd name="connsiteY3" fmla="*/ 923925 h 923925"/>
                <a:gd name="connsiteX0" fmla="*/ 608961 w 608961"/>
                <a:gd name="connsiteY0" fmla="*/ 922020 h 922020"/>
                <a:gd name="connsiteX1" fmla="*/ 0 w 608961"/>
                <a:gd name="connsiteY1" fmla="*/ 541 h 922020"/>
                <a:gd name="connsiteX2" fmla="*/ 600713 w 608961"/>
                <a:gd name="connsiteY2" fmla="*/ 0 h 922020"/>
                <a:gd name="connsiteX3" fmla="*/ 608961 w 608961"/>
                <a:gd name="connsiteY3" fmla="*/ 922020 h 922020"/>
                <a:gd name="connsiteX0" fmla="*/ 608961 w 610908"/>
                <a:gd name="connsiteY0" fmla="*/ 921479 h 921479"/>
                <a:gd name="connsiteX1" fmla="*/ 0 w 610908"/>
                <a:gd name="connsiteY1" fmla="*/ 0 h 921479"/>
                <a:gd name="connsiteX2" fmla="*/ 610238 w 610908"/>
                <a:gd name="connsiteY2" fmla="*/ 1364 h 921479"/>
                <a:gd name="connsiteX3" fmla="*/ 608961 w 610908"/>
                <a:gd name="connsiteY3" fmla="*/ 921479 h 921479"/>
                <a:gd name="connsiteX0" fmla="*/ 608961 w 609206"/>
                <a:gd name="connsiteY0" fmla="*/ 921479 h 921479"/>
                <a:gd name="connsiteX1" fmla="*/ 0 w 609206"/>
                <a:gd name="connsiteY1" fmla="*/ 0 h 921479"/>
                <a:gd name="connsiteX2" fmla="*/ 608333 w 609206"/>
                <a:gd name="connsiteY2" fmla="*/ 5174 h 921479"/>
                <a:gd name="connsiteX3" fmla="*/ 608961 w 609206"/>
                <a:gd name="connsiteY3" fmla="*/ 921479 h 921479"/>
                <a:gd name="connsiteX0" fmla="*/ 608961 w 608961"/>
                <a:gd name="connsiteY0" fmla="*/ 923925 h 923925"/>
                <a:gd name="connsiteX1" fmla="*/ 0 w 608961"/>
                <a:gd name="connsiteY1" fmla="*/ 2446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08961"/>
                <a:gd name="connsiteY0" fmla="*/ 923925 h 923925"/>
                <a:gd name="connsiteX1" fmla="*/ 0 w 608961"/>
                <a:gd name="connsiteY1" fmla="*/ 541 h 923925"/>
                <a:gd name="connsiteX2" fmla="*/ 606428 w 608961"/>
                <a:gd name="connsiteY2" fmla="*/ 0 h 923925"/>
                <a:gd name="connsiteX3" fmla="*/ 608961 w 608961"/>
                <a:gd name="connsiteY3" fmla="*/ 923925 h 923925"/>
                <a:gd name="connsiteX0" fmla="*/ 608961 w 612688"/>
                <a:gd name="connsiteY0" fmla="*/ 923925 h 923925"/>
                <a:gd name="connsiteX1" fmla="*/ 0 w 612688"/>
                <a:gd name="connsiteY1" fmla="*/ 541 h 923925"/>
                <a:gd name="connsiteX2" fmla="*/ 612143 w 612688"/>
                <a:gd name="connsiteY2" fmla="*/ 0 h 923925"/>
                <a:gd name="connsiteX3" fmla="*/ 608961 w 612688"/>
                <a:gd name="connsiteY3" fmla="*/ 923925 h 923925"/>
                <a:gd name="connsiteX0" fmla="*/ 608961 w 610908"/>
                <a:gd name="connsiteY0" fmla="*/ 923925 h 923925"/>
                <a:gd name="connsiteX1" fmla="*/ 0 w 610908"/>
                <a:gd name="connsiteY1" fmla="*/ 541 h 923925"/>
                <a:gd name="connsiteX2" fmla="*/ 610238 w 610908"/>
                <a:gd name="connsiteY2" fmla="*/ 0 h 923925"/>
                <a:gd name="connsiteX3" fmla="*/ 608961 w 610908"/>
                <a:gd name="connsiteY3" fmla="*/ 923925 h 923925"/>
                <a:gd name="connsiteX0" fmla="*/ 608961 w 609206"/>
                <a:gd name="connsiteY0" fmla="*/ 923925 h 923925"/>
                <a:gd name="connsiteX1" fmla="*/ 0 w 609206"/>
                <a:gd name="connsiteY1" fmla="*/ 541 h 923925"/>
                <a:gd name="connsiteX2" fmla="*/ 608333 w 609206"/>
                <a:gd name="connsiteY2" fmla="*/ 0 h 923925"/>
                <a:gd name="connsiteX3" fmla="*/ 608961 w 609206"/>
                <a:gd name="connsiteY3" fmla="*/ 923925 h 923925"/>
                <a:gd name="connsiteX0" fmla="*/ 607036 w 609001"/>
                <a:gd name="connsiteY0" fmla="*/ 916140 h 916140"/>
                <a:gd name="connsiteX1" fmla="*/ 0 w 609001"/>
                <a:gd name="connsiteY1" fmla="*/ 541 h 916140"/>
                <a:gd name="connsiteX2" fmla="*/ 608333 w 609001"/>
                <a:gd name="connsiteY2" fmla="*/ 0 h 916140"/>
                <a:gd name="connsiteX3" fmla="*/ 607036 w 609001"/>
                <a:gd name="connsiteY3" fmla="*/ 916140 h 916140"/>
                <a:gd name="connsiteX0" fmla="*/ 608961 w 609206"/>
                <a:gd name="connsiteY0" fmla="*/ 918086 h 918086"/>
                <a:gd name="connsiteX1" fmla="*/ 0 w 609206"/>
                <a:gd name="connsiteY1" fmla="*/ 541 h 918086"/>
                <a:gd name="connsiteX2" fmla="*/ 608333 w 609206"/>
                <a:gd name="connsiteY2" fmla="*/ 0 h 918086"/>
                <a:gd name="connsiteX3" fmla="*/ 608961 w 609206"/>
                <a:gd name="connsiteY3" fmla="*/ 918086 h 918086"/>
                <a:gd name="connsiteX0" fmla="*/ 603186 w 603431"/>
                <a:gd name="connsiteY0" fmla="*/ 918086 h 918086"/>
                <a:gd name="connsiteX1" fmla="*/ 0 w 603431"/>
                <a:gd name="connsiteY1" fmla="*/ 541 h 918086"/>
                <a:gd name="connsiteX2" fmla="*/ 602558 w 603431"/>
                <a:gd name="connsiteY2" fmla="*/ 0 h 918086"/>
                <a:gd name="connsiteX3" fmla="*/ 603186 w 603431"/>
                <a:gd name="connsiteY3" fmla="*/ 918086 h 918086"/>
                <a:gd name="connsiteX0" fmla="*/ 608961 w 609206"/>
                <a:gd name="connsiteY0" fmla="*/ 927276 h 927276"/>
                <a:gd name="connsiteX1" fmla="*/ 0 w 609206"/>
                <a:gd name="connsiteY1" fmla="*/ 0 h 927276"/>
                <a:gd name="connsiteX2" fmla="*/ 608333 w 609206"/>
                <a:gd name="connsiteY2" fmla="*/ 9190 h 927276"/>
                <a:gd name="connsiteX3" fmla="*/ 608961 w 609206"/>
                <a:gd name="connsiteY3" fmla="*/ 927276 h 927276"/>
                <a:gd name="connsiteX0" fmla="*/ 610886 w 611131"/>
                <a:gd name="connsiteY0" fmla="*/ 925330 h 925330"/>
                <a:gd name="connsiteX1" fmla="*/ 0 w 611131"/>
                <a:gd name="connsiteY1" fmla="*/ 0 h 925330"/>
                <a:gd name="connsiteX2" fmla="*/ 610258 w 611131"/>
                <a:gd name="connsiteY2" fmla="*/ 7244 h 925330"/>
                <a:gd name="connsiteX3" fmla="*/ 610886 w 611131"/>
                <a:gd name="connsiteY3" fmla="*/ 925330 h 925330"/>
                <a:gd name="connsiteX0" fmla="*/ 608961 w 609206"/>
                <a:gd name="connsiteY0" fmla="*/ 921437 h 921437"/>
                <a:gd name="connsiteX1" fmla="*/ 0 w 609206"/>
                <a:gd name="connsiteY1" fmla="*/ 0 h 921437"/>
                <a:gd name="connsiteX2" fmla="*/ 608333 w 609206"/>
                <a:gd name="connsiteY2" fmla="*/ 3351 h 921437"/>
                <a:gd name="connsiteX3" fmla="*/ 608961 w 609206"/>
                <a:gd name="connsiteY3" fmla="*/ 921437 h 921437"/>
                <a:gd name="connsiteX0" fmla="*/ 608961 w 609206"/>
                <a:gd name="connsiteY0" fmla="*/ 917544 h 917544"/>
                <a:gd name="connsiteX1" fmla="*/ 0 w 609206"/>
                <a:gd name="connsiteY1" fmla="*/ 0 h 917544"/>
                <a:gd name="connsiteX2" fmla="*/ 608333 w 609206"/>
                <a:gd name="connsiteY2" fmla="*/ 3351 h 917544"/>
                <a:gd name="connsiteX3" fmla="*/ 608961 w 609206"/>
                <a:gd name="connsiteY3" fmla="*/ 917544 h 91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06" h="917544">
                  <a:moveTo>
                    <a:pt x="608961" y="917544"/>
                  </a:moveTo>
                  <a:lnTo>
                    <a:pt x="0" y="0"/>
                  </a:lnTo>
                  <a:lnTo>
                    <a:pt x="608333" y="3351"/>
                  </a:lnTo>
                  <a:cubicBezTo>
                    <a:pt x="611082" y="310691"/>
                    <a:pt x="606212" y="610204"/>
                    <a:pt x="608961" y="917544"/>
                  </a:cubicBezTo>
                  <a:close/>
                </a:path>
              </a:pathLst>
            </a:custGeom>
            <a:solidFill>
              <a:srgbClr val="C8B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D6CCF8B-5C5F-4996-AF20-C59B4DC36D42}"/>
              </a:ext>
            </a:extLst>
          </p:cNvPr>
          <p:cNvSpPr txBox="1"/>
          <p:nvPr/>
        </p:nvSpPr>
        <p:spPr>
          <a:xfrm>
            <a:off x="8736722" y="4232519"/>
            <a:ext cx="29742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Main function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adalah</a:t>
            </a:r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 function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utama</a:t>
            </a:r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 yang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akan</a:t>
            </a:r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menjadi</a:t>
            </a:r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kepala</a:t>
            </a:r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dari</a:t>
            </a:r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 program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dimana</a:t>
            </a:r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semua</a:t>
            </a:r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eksekusi</a:t>
            </a:r>
            <a:endParaRPr lang="en-ID" dirty="0">
              <a:solidFill>
                <a:srgbClr val="0D1117"/>
              </a:solidFill>
              <a:latin typeface="Montserrat" panose="02000505000000020004" pitchFamily="2" charset="0"/>
            </a:endParaRPr>
          </a:p>
          <a:p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pernyataan</a:t>
            </a:r>
            <a:r>
              <a:rPr lang="en-ID" dirty="0">
                <a:solidFill>
                  <a:srgbClr val="0D1117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rgbClr val="0D1117"/>
                </a:solidFill>
                <a:latin typeface="Montserrat" panose="02000505000000020004" pitchFamily="2" charset="0"/>
              </a:rPr>
              <a:t>berawal</a:t>
            </a:r>
            <a:endParaRPr lang="en-ID" dirty="0">
              <a:solidFill>
                <a:srgbClr val="0D1117"/>
              </a:solidFill>
              <a:latin typeface="Montserrat" panose="02000505000000020004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929358D-32B4-4DD5-85CC-3BECB6DA99CD}"/>
              </a:ext>
            </a:extLst>
          </p:cNvPr>
          <p:cNvCxnSpPr>
            <a:cxnSpLocks/>
          </p:cNvCxnSpPr>
          <p:nvPr/>
        </p:nvCxnSpPr>
        <p:spPr>
          <a:xfrm flipH="1">
            <a:off x="8736723" y="3930183"/>
            <a:ext cx="1982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BF936C8-725C-4F9A-A20D-C52CB9B4881A}"/>
              </a:ext>
            </a:extLst>
          </p:cNvPr>
          <p:cNvSpPr/>
          <p:nvPr/>
        </p:nvSpPr>
        <p:spPr>
          <a:xfrm>
            <a:off x="9609825" y="3817304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6390319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4.58333E-6 -1.8606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3CAA7F4-360E-4655-B788-37E9CFEE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97" y="321986"/>
            <a:ext cx="9062287" cy="25005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7DD4AB6-5654-43C2-8E37-209BDA51288E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069EFB7F-A0A0-43ED-B035-FF6BB8B70561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0D65A224-16FF-4F37-BCDF-3D63A89C170A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3D17E8E6-5835-43E7-BFC5-E63582CAD12A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="" xmlns:a16="http://schemas.microsoft.com/office/drawing/2014/main" id="{2F1ECB2B-DF8C-4F63-B600-21DE37D78CD4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40194D1-C7EC-4CB2-9E39-37BAECEF5CF3}"/>
              </a:ext>
            </a:extLst>
          </p:cNvPr>
          <p:cNvSpPr txBox="1"/>
          <p:nvPr/>
        </p:nvSpPr>
        <p:spPr>
          <a:xfrm rot="16200000">
            <a:off x="-2729340" y="3044279"/>
            <a:ext cx="7687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SELECTION OF CARS</a:t>
            </a:r>
            <a:endParaRPr lang="en-ID" sz="44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2C02029-2162-4391-A74C-B3C63B468CBB}"/>
              </a:ext>
            </a:extLst>
          </p:cNvPr>
          <p:cNvSpPr txBox="1"/>
          <p:nvPr/>
        </p:nvSpPr>
        <p:spPr>
          <a:xfrm rot="16200000">
            <a:off x="-2732630" y="3051263"/>
            <a:ext cx="6380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DISPLAY</a:t>
            </a:r>
            <a:endParaRPr lang="en-ID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F21BF1C-814A-48A0-AEDB-FC6A1FDF7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97" y="4265504"/>
            <a:ext cx="6106970" cy="22236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5E79DF-7598-4A24-BBC1-CE721CDEB1D2}"/>
              </a:ext>
            </a:extLst>
          </p:cNvPr>
          <p:cNvSpPr txBox="1"/>
          <p:nvPr/>
        </p:nvSpPr>
        <p:spPr>
          <a:xfrm>
            <a:off x="2878138" y="3189761"/>
            <a:ext cx="386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Layout display (cars selection)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784BB40-4583-468C-88B9-12ABD0F60F31}"/>
              </a:ext>
            </a:extLst>
          </p:cNvPr>
          <p:cNvCxnSpPr>
            <a:cxnSpLocks/>
          </p:cNvCxnSpPr>
          <p:nvPr/>
        </p:nvCxnSpPr>
        <p:spPr>
          <a:xfrm flipH="1">
            <a:off x="2977664" y="3019691"/>
            <a:ext cx="3376246" cy="0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58B693E4-8743-4F0B-AA11-DEEC80B4C3A4}"/>
              </a:ext>
            </a:extLst>
          </p:cNvPr>
          <p:cNvSpPr/>
          <p:nvPr/>
        </p:nvSpPr>
        <p:spPr>
          <a:xfrm>
            <a:off x="4547851" y="2901755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8512811-0CEC-4D19-8B93-5A1DDEFA971A}"/>
              </a:ext>
            </a:extLst>
          </p:cNvPr>
          <p:cNvSpPr txBox="1"/>
          <p:nvPr/>
        </p:nvSpPr>
        <p:spPr>
          <a:xfrm>
            <a:off x="8821738" y="4915648"/>
            <a:ext cx="319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Kode yang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memasukan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input” data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kedalam</a:t>
            </a:r>
            <a:r>
              <a:rPr lang="en-ID" dirty="0">
                <a:solidFill>
                  <a:schemeClr val="bg1"/>
                </a:solidFill>
                <a:latin typeface="Montserrat" panose="02000505000000020004" pitchFamily="2" charset="0"/>
              </a:rPr>
              <a:t> layout yang </a:t>
            </a:r>
            <a:r>
              <a:rPr lang="en-ID" dirty="0" err="1">
                <a:solidFill>
                  <a:schemeClr val="bg1"/>
                </a:solidFill>
                <a:latin typeface="Montserrat" panose="02000505000000020004" pitchFamily="2" charset="0"/>
              </a:rPr>
              <a:t>tersedia</a:t>
            </a:r>
            <a:endParaRPr lang="en-ID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6550C135-7C5E-4197-B8DC-0B9AA53B02AF}"/>
              </a:ext>
            </a:extLst>
          </p:cNvPr>
          <p:cNvCxnSpPr>
            <a:cxnSpLocks/>
          </p:cNvCxnSpPr>
          <p:nvPr/>
        </p:nvCxnSpPr>
        <p:spPr>
          <a:xfrm flipV="1">
            <a:off x="8589102" y="4600080"/>
            <a:ext cx="0" cy="1655180"/>
          </a:xfrm>
          <a:prstGeom prst="line">
            <a:avLst/>
          </a:prstGeom>
          <a:ln>
            <a:solidFill>
              <a:srgbClr val="9DC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66980D3D-A8D6-412C-A9B8-A55812EB2890}"/>
              </a:ext>
            </a:extLst>
          </p:cNvPr>
          <p:cNvSpPr/>
          <p:nvPr/>
        </p:nvSpPr>
        <p:spPr>
          <a:xfrm>
            <a:off x="8481272" y="5305502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rgbClr val="9DC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724778"/>
      </p:ext>
    </p:extLst>
  </p:cSld>
  <p:clrMapOvr>
    <a:masterClrMapping/>
  </p:clrMapOvr>
  <p:transition spd="med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22F3B4-A561-4335-80C1-5AC962C00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88" y="457414"/>
            <a:ext cx="8412010" cy="59431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777AC08-926B-40D9-94E8-930D571449BB}"/>
              </a:ext>
            </a:extLst>
          </p:cNvPr>
          <p:cNvGrpSpPr/>
          <p:nvPr/>
        </p:nvGrpSpPr>
        <p:grpSpPr>
          <a:xfrm>
            <a:off x="-558800" y="-25816"/>
            <a:ext cx="2405548" cy="6883816"/>
            <a:chOff x="-558800" y="-25816"/>
            <a:chExt cx="2405548" cy="688381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E60E574C-61C6-4344-8EFD-8F434F317552}"/>
                </a:ext>
              </a:extLst>
            </p:cNvPr>
            <p:cNvSpPr/>
            <p:nvPr/>
          </p:nvSpPr>
          <p:spPr>
            <a:xfrm>
              <a:off x="-558800" y="-25816"/>
              <a:ext cx="2165327" cy="6883816"/>
            </a:xfrm>
            <a:prstGeom prst="roundRect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568E4C1-D297-4FD7-AB6F-3AD40683DCDE}"/>
                </a:ext>
              </a:extLst>
            </p:cNvPr>
            <p:cNvGrpSpPr/>
            <p:nvPr/>
          </p:nvGrpSpPr>
          <p:grpSpPr>
            <a:xfrm>
              <a:off x="1372702" y="335545"/>
              <a:ext cx="474046" cy="1527859"/>
              <a:chOff x="1353962" y="173620"/>
              <a:chExt cx="474046" cy="152785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CE716EFB-988D-4160-8BC7-4AFEC365C063}"/>
                  </a:ext>
                </a:extLst>
              </p:cNvPr>
              <p:cNvSpPr/>
              <p:nvPr/>
            </p:nvSpPr>
            <p:spPr>
              <a:xfrm>
                <a:off x="1457618" y="173620"/>
                <a:ext cx="370390" cy="1527859"/>
              </a:xfrm>
              <a:prstGeom prst="roundRect">
                <a:avLst/>
              </a:prstGeom>
              <a:solidFill>
                <a:srgbClr val="E1A3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20E56AD3-37AB-40A9-AF60-B6B6946C4775}"/>
                  </a:ext>
                </a:extLst>
              </p:cNvPr>
              <p:cNvSpPr/>
              <p:nvPr/>
            </p:nvSpPr>
            <p:spPr>
              <a:xfrm>
                <a:off x="1353962" y="173620"/>
                <a:ext cx="370390" cy="1527859"/>
              </a:xfrm>
              <a:prstGeom prst="roundRect">
                <a:avLst/>
              </a:prstGeom>
              <a:solidFill>
                <a:srgbClr val="E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7B4F8A-1C69-4FB2-966C-C09A14510421}"/>
              </a:ext>
            </a:extLst>
          </p:cNvPr>
          <p:cNvSpPr txBox="1"/>
          <p:nvPr/>
        </p:nvSpPr>
        <p:spPr>
          <a:xfrm rot="16200000">
            <a:off x="-2834737" y="2369957"/>
            <a:ext cx="7353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Montserrat" panose="02000505000000020004" pitchFamily="2" charset="0"/>
                <a:cs typeface="Helvetica" panose="020B0604020202020204" pitchFamily="34" charset="0"/>
              </a:rPr>
              <a:t>SEARCH CAR</a:t>
            </a:r>
            <a:endParaRPr lang="en-ID" sz="7200" dirty="0">
              <a:solidFill>
                <a:schemeClr val="bg1"/>
              </a:solidFill>
              <a:latin typeface="Montserrat" panose="02000505000000020004" pitchFamily="2" charset="0"/>
              <a:cs typeface="Helvetica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009DA06-0880-44F6-B7B2-D8B07BEBA1D3}"/>
              </a:ext>
            </a:extLst>
          </p:cNvPr>
          <p:cNvGrpSpPr/>
          <p:nvPr/>
        </p:nvGrpSpPr>
        <p:grpSpPr>
          <a:xfrm>
            <a:off x="6709717" y="2970121"/>
            <a:ext cx="5645437" cy="4466269"/>
            <a:chOff x="6944068" y="3109016"/>
            <a:chExt cx="5950129" cy="4707319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F962814-B288-485D-9DD1-FE7039883120}"/>
                </a:ext>
              </a:extLst>
            </p:cNvPr>
            <p:cNvSpPr/>
            <p:nvPr/>
          </p:nvSpPr>
          <p:spPr>
            <a:xfrm rot="12987475">
              <a:off x="6944068" y="5282681"/>
              <a:ext cx="4660145" cy="2343676"/>
            </a:xfrm>
            <a:custGeom>
              <a:avLst/>
              <a:gdLst>
                <a:gd name="connsiteX0" fmla="*/ 2347439 w 4694878"/>
                <a:gd name="connsiteY0" fmla="*/ 0 h 2230459"/>
                <a:gd name="connsiteX1" fmla="*/ 4688947 w 4694878"/>
                <a:gd name="connsiteY1" fmla="*/ 2113012 h 2230459"/>
                <a:gd name="connsiteX2" fmla="*/ 4694878 w 4694878"/>
                <a:gd name="connsiteY2" fmla="*/ 2230459 h 2230459"/>
                <a:gd name="connsiteX3" fmla="*/ 0 w 4694878"/>
                <a:gd name="connsiteY3" fmla="*/ 2230459 h 2230459"/>
                <a:gd name="connsiteX4" fmla="*/ 5931 w 4694878"/>
                <a:gd name="connsiteY4" fmla="*/ 2113012 h 2230459"/>
                <a:gd name="connsiteX5" fmla="*/ 2347439 w 4694878"/>
                <a:gd name="connsiteY5" fmla="*/ 0 h 223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4878" h="2230459">
                  <a:moveTo>
                    <a:pt x="2347439" y="0"/>
                  </a:moveTo>
                  <a:cubicBezTo>
                    <a:pt x="3566087" y="0"/>
                    <a:pt x="4568416" y="926164"/>
                    <a:pt x="4688947" y="2113012"/>
                  </a:cubicBezTo>
                  <a:lnTo>
                    <a:pt x="4694878" y="2230459"/>
                  </a:lnTo>
                  <a:lnTo>
                    <a:pt x="0" y="2230459"/>
                  </a:lnTo>
                  <a:lnTo>
                    <a:pt x="5931" y="2113012"/>
                  </a:lnTo>
                  <a:cubicBezTo>
                    <a:pt x="126462" y="926164"/>
                    <a:pt x="1128792" y="0"/>
                    <a:pt x="2347439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6078CDA4-9725-440C-8F65-7F42CA803997}"/>
                </a:ext>
              </a:extLst>
            </p:cNvPr>
            <p:cNvSpPr/>
            <p:nvPr/>
          </p:nvSpPr>
          <p:spPr>
            <a:xfrm>
              <a:off x="8186878" y="3109016"/>
              <a:ext cx="4707319" cy="4707319"/>
            </a:xfrm>
            <a:prstGeom prst="ellipse">
              <a:avLst/>
            </a:prstGeom>
            <a:solidFill>
              <a:srgbClr val="E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11B60252-FC32-4003-9C9A-AB1DA3080632}"/>
              </a:ext>
            </a:extLst>
          </p:cNvPr>
          <p:cNvSpPr/>
          <p:nvPr/>
        </p:nvSpPr>
        <p:spPr>
          <a:xfrm>
            <a:off x="7305211" y="5518782"/>
            <a:ext cx="235872" cy="235872"/>
          </a:xfrm>
          <a:prstGeom prst="ellipse">
            <a:avLst/>
          </a:prstGeom>
          <a:solidFill>
            <a:srgbClr val="161B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66E92A8-C6F6-4BDC-8061-C5D5B20EF36F}"/>
              </a:ext>
            </a:extLst>
          </p:cNvPr>
          <p:cNvSpPr txBox="1"/>
          <p:nvPr/>
        </p:nvSpPr>
        <p:spPr>
          <a:xfrm>
            <a:off x="8317937" y="3900494"/>
            <a:ext cx="36939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Search algorithm yang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digunakan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adalah</a:t>
            </a:r>
            <a:r>
              <a:rPr lang="en-US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Binary Search</a:t>
            </a:r>
          </a:p>
          <a:p>
            <a:endParaRPr lang="en-US" dirty="0">
              <a:solidFill>
                <a:srgbClr val="161B22"/>
              </a:solidFill>
              <a:latin typeface="Montserrat" panose="02000505000000020004" pitchFamily="2" charset="0"/>
            </a:endParaRPr>
          </a:p>
          <a:p>
            <a:r>
              <a:rPr lang="en-ID" dirty="0">
                <a:solidFill>
                  <a:srgbClr val="161B22"/>
                </a:solidFill>
                <a:latin typeface="Montserrat" panose="02000505000000020004" pitchFamily="2" charset="0"/>
              </a:rPr>
              <a:t>Array </a:t>
            </a:r>
            <a:r>
              <a:rPr lang="en-ID" dirty="0" err="1">
                <a:solidFill>
                  <a:srgbClr val="161B22"/>
                </a:solidFill>
                <a:latin typeface="Montserrat" panose="02000505000000020004" pitchFamily="2" charset="0"/>
              </a:rPr>
              <a:t>akan</a:t>
            </a:r>
            <a:r>
              <a:rPr lang="en-ID" dirty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rgbClr val="161B22"/>
                </a:solidFill>
                <a:latin typeface="Montserrat" panose="02000505000000020004" pitchFamily="2" charset="0"/>
              </a:rPr>
              <a:t>dibagi</a:t>
            </a:r>
            <a:r>
              <a:rPr lang="en-ID" dirty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>
                <a:solidFill>
                  <a:srgbClr val="161B22"/>
                </a:solidFill>
                <a:latin typeface="Montserrat" panose="02000505000000020004" pitchFamily="2" charset="0"/>
              </a:rPr>
              <a:t>dua</a:t>
            </a:r>
            <a:r>
              <a:rPr lang="en-ID" dirty="0">
                <a:solidFill>
                  <a:srgbClr val="161B22"/>
                </a:solidFill>
                <a:latin typeface="Montserrat" panose="02000505000000020004" pitchFamily="2" charset="0"/>
              </a:rPr>
              <a:t>. </a:t>
            </a:r>
          </a:p>
          <a:p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Apabila</a:t>
            </a:r>
            <a:r>
              <a:rPr lang="en-ID" dirty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indeks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tengah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array selection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sama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dengan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input,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rekor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disimpan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pada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sResult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dan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dikembalikan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</a:t>
            </a:r>
            <a:r>
              <a:rPr lang="en-ID" dirty="0" err="1" smtClean="0">
                <a:solidFill>
                  <a:srgbClr val="161B22"/>
                </a:solidFill>
                <a:latin typeface="Montserrat" panose="02000505000000020004" pitchFamily="2" charset="0"/>
              </a:rPr>
              <a:t>ke</a:t>
            </a:r>
            <a:r>
              <a:rPr lang="en-ID" dirty="0" smtClean="0">
                <a:solidFill>
                  <a:srgbClr val="161B22"/>
                </a:solidFill>
                <a:latin typeface="Montserrat" panose="02000505000000020004" pitchFamily="2" charset="0"/>
              </a:rPr>
              <a:t> main</a:t>
            </a:r>
            <a:endParaRPr lang="en-ID" dirty="0">
              <a:solidFill>
                <a:srgbClr val="161B22"/>
              </a:solidFill>
              <a:latin typeface="Montserrat" panose="02000505000000020004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28795" y="1242181"/>
            <a:ext cx="4035499" cy="162416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Negatif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-&gt; </a:t>
            </a:r>
            <a:r>
              <a:rPr lang="en-US" dirty="0" err="1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ASCII string </a:t>
            </a:r>
            <a:r>
              <a:rPr lang="en-US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1 &lt; string 2.</a:t>
            </a:r>
            <a:endParaRPr lang="en-US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Nol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-&gt;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ASCII string </a:t>
            </a:r>
            <a:r>
              <a:rPr lang="en-US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1 = string 2.</a:t>
            </a:r>
            <a:endParaRPr lang="en-US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Positif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-&gt;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ASCII </a:t>
            </a:r>
            <a:r>
              <a:rPr lang="en-US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string 1 &gt; string 2</a:t>
            </a:r>
            <a:endParaRPr lang="en-US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17937" y="942837"/>
            <a:ext cx="1532648" cy="473696"/>
          </a:xfrm>
          <a:prstGeom prst="round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strcmp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8489082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389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Bahnschrift SemiLight</vt:lpstr>
      <vt:lpstr>Big John</vt:lpstr>
      <vt:lpstr>Calibri</vt:lpstr>
      <vt:lpstr>Calibri Light</vt:lpstr>
      <vt:lpstr>Helvetica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Gede Bramanta</dc:creator>
  <cp:lastModifiedBy>Matt Aveul</cp:lastModifiedBy>
  <cp:revision>22</cp:revision>
  <dcterms:created xsi:type="dcterms:W3CDTF">2021-09-08T05:58:57Z</dcterms:created>
  <dcterms:modified xsi:type="dcterms:W3CDTF">2021-09-09T01:03:45Z</dcterms:modified>
</cp:coreProperties>
</file>