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6" r:id="rId3"/>
    <p:sldId id="257" r:id="rId4"/>
    <p:sldId id="258" r:id="rId5"/>
    <p:sldId id="260" r:id="rId6"/>
    <p:sldId id="259" r:id="rId7"/>
  </p:sldIdLst>
  <p:sldSz cx="7235825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6A4AEE-854D-4545-BE42-5CC33EACED3E}" v="72" dt="2022-11-01T19:00:17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142" d="100"/>
          <a:sy n="142" d="100"/>
        </p:scale>
        <p:origin x="336" y="-4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ly Yolanda Duran Bigott" userId="60332b43-82ed-4961-ab0a-68d4436bb986" providerId="ADAL" clId="{BF6A4AEE-854D-4545-BE42-5CC33EACED3E}"/>
    <pc:docChg chg="undo custSel addSld modSld sldOrd modMainMaster">
      <pc:chgData name="Marly Yolanda Duran Bigott" userId="60332b43-82ed-4961-ab0a-68d4436bb986" providerId="ADAL" clId="{BF6A4AEE-854D-4545-BE42-5CC33EACED3E}" dt="2022-11-01T19:00:55.750" v="2616" actId="1076"/>
      <pc:docMkLst>
        <pc:docMk/>
      </pc:docMkLst>
      <pc:sldChg chg="addSp delSp modSp mod">
        <pc:chgData name="Marly Yolanda Duran Bigott" userId="60332b43-82ed-4961-ab0a-68d4436bb986" providerId="ADAL" clId="{BF6A4AEE-854D-4545-BE42-5CC33EACED3E}" dt="2022-11-01T18:44:45.780" v="2401" actId="478"/>
        <pc:sldMkLst>
          <pc:docMk/>
          <pc:sldMk cId="966107821" sldId="256"/>
        </pc:sldMkLst>
        <pc:spChg chg="mod">
          <ac:chgData name="Marly Yolanda Duran Bigott" userId="60332b43-82ed-4961-ab0a-68d4436bb986" providerId="ADAL" clId="{BF6A4AEE-854D-4545-BE42-5CC33EACED3E}" dt="2022-11-01T18:26:54.250" v="1967"/>
          <ac:spMkLst>
            <pc:docMk/>
            <pc:sldMk cId="966107821" sldId="256"/>
            <ac:spMk id="4" creationId="{4B861BDF-821D-7117-42E3-D07F42EB7DB5}"/>
          </ac:spMkLst>
        </pc:spChg>
        <pc:spChg chg="mod">
          <ac:chgData name="Marly Yolanda Duran Bigott" userId="60332b43-82ed-4961-ab0a-68d4436bb986" providerId="ADAL" clId="{BF6A4AEE-854D-4545-BE42-5CC33EACED3E}" dt="2022-11-01T18:26:54.250" v="1967"/>
          <ac:spMkLst>
            <pc:docMk/>
            <pc:sldMk cId="966107821" sldId="256"/>
            <ac:spMk id="5" creationId="{1CA93760-0694-BC31-8646-A14DBB285EEC}"/>
          </ac:spMkLst>
        </pc:spChg>
        <pc:spChg chg="mod">
          <ac:chgData name="Marly Yolanda Duran Bigott" userId="60332b43-82ed-4961-ab0a-68d4436bb986" providerId="ADAL" clId="{BF6A4AEE-854D-4545-BE42-5CC33EACED3E}" dt="2022-11-01T18:26:54.250" v="1967"/>
          <ac:spMkLst>
            <pc:docMk/>
            <pc:sldMk cId="966107821" sldId="256"/>
            <ac:spMk id="6" creationId="{8CD1BC48-43CC-53D0-B558-09F252362F48}"/>
          </ac:spMkLst>
        </pc:spChg>
        <pc:spChg chg="mod">
          <ac:chgData name="Marly Yolanda Duran Bigott" userId="60332b43-82ed-4961-ab0a-68d4436bb986" providerId="ADAL" clId="{BF6A4AEE-854D-4545-BE42-5CC33EACED3E}" dt="2022-11-01T18:26:54.250" v="1967"/>
          <ac:spMkLst>
            <pc:docMk/>
            <pc:sldMk cId="966107821" sldId="256"/>
            <ac:spMk id="7" creationId="{653771DC-7936-A69A-2DFE-A0745D3354F6}"/>
          </ac:spMkLst>
        </pc:spChg>
        <pc:spChg chg="add mod">
          <ac:chgData name="Marly Yolanda Duran Bigott" userId="60332b43-82ed-4961-ab0a-68d4436bb986" providerId="ADAL" clId="{BF6A4AEE-854D-4545-BE42-5CC33EACED3E}" dt="2022-11-01T18:26:54.250" v="1967"/>
          <ac:spMkLst>
            <pc:docMk/>
            <pc:sldMk cId="966107821" sldId="256"/>
            <ac:spMk id="8" creationId="{7B79C75F-0C0A-0C95-B2BA-E9209D2533BA}"/>
          </ac:spMkLst>
        </pc:spChg>
        <pc:spChg chg="mod">
          <ac:chgData name="Marly Yolanda Duran Bigott" userId="60332b43-82ed-4961-ab0a-68d4436bb986" providerId="ADAL" clId="{BF6A4AEE-854D-4545-BE42-5CC33EACED3E}" dt="2022-11-01T18:26:54.250" v="1967"/>
          <ac:spMkLst>
            <pc:docMk/>
            <pc:sldMk cId="966107821" sldId="256"/>
            <ac:spMk id="22" creationId="{200A0B4A-725D-1876-25E2-EB4A5113A157}"/>
          </ac:spMkLst>
        </pc:spChg>
        <pc:spChg chg="mod">
          <ac:chgData name="Marly Yolanda Duran Bigott" userId="60332b43-82ed-4961-ab0a-68d4436bb986" providerId="ADAL" clId="{BF6A4AEE-854D-4545-BE42-5CC33EACED3E}" dt="2022-11-01T18:26:54.250" v="1967"/>
          <ac:spMkLst>
            <pc:docMk/>
            <pc:sldMk cId="966107821" sldId="256"/>
            <ac:spMk id="23" creationId="{C13D5B0D-EC7C-ECF3-0C28-D3E2170B881E}"/>
          </ac:spMkLst>
        </pc:spChg>
        <pc:spChg chg="del">
          <ac:chgData name="Marly Yolanda Duran Bigott" userId="60332b43-82ed-4961-ab0a-68d4436bb986" providerId="ADAL" clId="{BF6A4AEE-854D-4545-BE42-5CC33EACED3E}" dt="2022-10-31T22:51:16.480" v="1323" actId="478"/>
          <ac:spMkLst>
            <pc:docMk/>
            <pc:sldMk cId="966107821" sldId="256"/>
            <ac:spMk id="26" creationId="{4CD3BD14-87BD-4DE2-BB38-C5CA026BFE6D}"/>
          </ac:spMkLst>
        </pc:spChg>
        <pc:spChg chg="del">
          <ac:chgData name="Marly Yolanda Duran Bigott" userId="60332b43-82ed-4961-ab0a-68d4436bb986" providerId="ADAL" clId="{BF6A4AEE-854D-4545-BE42-5CC33EACED3E}" dt="2022-10-31T22:51:20.316" v="1325" actId="478"/>
          <ac:spMkLst>
            <pc:docMk/>
            <pc:sldMk cId="966107821" sldId="256"/>
            <ac:spMk id="27" creationId="{D0D34DBB-54B4-A4D4-0E65-EFB6AFFFEDB9}"/>
          </ac:spMkLst>
        </pc:spChg>
        <pc:spChg chg="mod">
          <ac:chgData name="Marly Yolanda Duran Bigott" userId="60332b43-82ed-4961-ab0a-68d4436bb986" providerId="ADAL" clId="{BF6A4AEE-854D-4545-BE42-5CC33EACED3E}" dt="2022-11-01T18:26:54.250" v="1967"/>
          <ac:spMkLst>
            <pc:docMk/>
            <pc:sldMk cId="966107821" sldId="256"/>
            <ac:spMk id="30" creationId="{9AE08965-6EE0-B8B4-8F98-6CB2A5571EE6}"/>
          </ac:spMkLst>
        </pc:spChg>
        <pc:spChg chg="mod">
          <ac:chgData name="Marly Yolanda Duran Bigott" userId="60332b43-82ed-4961-ab0a-68d4436bb986" providerId="ADAL" clId="{BF6A4AEE-854D-4545-BE42-5CC33EACED3E}" dt="2022-11-01T18:26:54.250" v="1967"/>
          <ac:spMkLst>
            <pc:docMk/>
            <pc:sldMk cId="966107821" sldId="256"/>
            <ac:spMk id="31" creationId="{D0B1832D-8D8B-6FA8-159D-7189353D8EC4}"/>
          </ac:spMkLst>
        </pc:spChg>
        <pc:spChg chg="mod">
          <ac:chgData name="Marly Yolanda Duran Bigott" userId="60332b43-82ed-4961-ab0a-68d4436bb986" providerId="ADAL" clId="{BF6A4AEE-854D-4545-BE42-5CC33EACED3E}" dt="2022-11-01T18:26:54.250" v="1967"/>
          <ac:spMkLst>
            <pc:docMk/>
            <pc:sldMk cId="966107821" sldId="256"/>
            <ac:spMk id="32" creationId="{5C8E87F8-D819-9F98-AEBA-F295EAD7A98C}"/>
          </ac:spMkLst>
        </pc:spChg>
        <pc:spChg chg="mod">
          <ac:chgData name="Marly Yolanda Duran Bigott" userId="60332b43-82ed-4961-ab0a-68d4436bb986" providerId="ADAL" clId="{BF6A4AEE-854D-4545-BE42-5CC33EACED3E}" dt="2022-11-01T18:26:54.250" v="1967"/>
          <ac:spMkLst>
            <pc:docMk/>
            <pc:sldMk cId="966107821" sldId="256"/>
            <ac:spMk id="33" creationId="{FFCF89C5-EF88-C8AA-5861-AAF251856613}"/>
          </ac:spMkLst>
        </pc:spChg>
        <pc:spChg chg="add del mod">
          <ac:chgData name="Marly Yolanda Duran Bigott" userId="60332b43-82ed-4961-ab0a-68d4436bb986" providerId="ADAL" clId="{BF6A4AEE-854D-4545-BE42-5CC33EACED3E}" dt="2022-11-01T18:27:59.132" v="1990" actId="478"/>
          <ac:spMkLst>
            <pc:docMk/>
            <pc:sldMk cId="966107821" sldId="256"/>
            <ac:spMk id="37" creationId="{6674F9EA-6BF2-02C4-148D-2A7FFADDAD84}"/>
          </ac:spMkLst>
        </pc:spChg>
        <pc:spChg chg="mod">
          <ac:chgData name="Marly Yolanda Duran Bigott" userId="60332b43-82ed-4961-ab0a-68d4436bb986" providerId="ADAL" clId="{BF6A4AEE-854D-4545-BE42-5CC33EACED3E}" dt="2022-11-01T18:26:54.250" v="1967"/>
          <ac:spMkLst>
            <pc:docMk/>
            <pc:sldMk cId="966107821" sldId="256"/>
            <ac:spMk id="39" creationId="{EADECD0D-E1B5-E8C7-7D44-3733DDB0BD4B}"/>
          </ac:spMkLst>
        </pc:spChg>
        <pc:spChg chg="add del mod">
          <ac:chgData name="Marly Yolanda Duran Bigott" userId="60332b43-82ed-4961-ab0a-68d4436bb986" providerId="ADAL" clId="{BF6A4AEE-854D-4545-BE42-5CC33EACED3E}" dt="2022-11-01T18:44:45.780" v="2401" actId="478"/>
          <ac:spMkLst>
            <pc:docMk/>
            <pc:sldMk cId="966107821" sldId="256"/>
            <ac:spMk id="41" creationId="{D64C8922-7C60-5301-6DA6-AA6E4D638F5F}"/>
          </ac:spMkLst>
        </pc:spChg>
        <pc:spChg chg="mod">
          <ac:chgData name="Marly Yolanda Duran Bigott" userId="60332b43-82ed-4961-ab0a-68d4436bb986" providerId="ADAL" clId="{BF6A4AEE-854D-4545-BE42-5CC33EACED3E}" dt="2022-11-01T18:26:54.250" v="1967"/>
          <ac:spMkLst>
            <pc:docMk/>
            <pc:sldMk cId="966107821" sldId="256"/>
            <ac:spMk id="42" creationId="{21E3432F-FA98-2B65-53F4-24F6D3D29FAD}"/>
          </ac:spMkLst>
        </pc:spChg>
        <pc:spChg chg="del mod">
          <ac:chgData name="Marly Yolanda Duran Bigott" userId="60332b43-82ed-4961-ab0a-68d4436bb986" providerId="ADAL" clId="{BF6A4AEE-854D-4545-BE42-5CC33EACED3E}" dt="2022-11-01T18:22:54.964" v="1934" actId="478"/>
          <ac:spMkLst>
            <pc:docMk/>
            <pc:sldMk cId="966107821" sldId="256"/>
            <ac:spMk id="43" creationId="{C9610766-BD47-E874-BAE5-583907C77075}"/>
          </ac:spMkLst>
        </pc:spChg>
        <pc:spChg chg="del">
          <ac:chgData name="Marly Yolanda Duran Bigott" userId="60332b43-82ed-4961-ab0a-68d4436bb986" providerId="ADAL" clId="{BF6A4AEE-854D-4545-BE42-5CC33EACED3E}" dt="2022-10-31T22:26:56.303" v="1229" actId="478"/>
          <ac:spMkLst>
            <pc:docMk/>
            <pc:sldMk cId="966107821" sldId="256"/>
            <ac:spMk id="46" creationId="{C5245B3D-3691-161C-C8E3-EFA378CDD434}"/>
          </ac:spMkLst>
        </pc:spChg>
        <pc:spChg chg="del mod">
          <ac:chgData name="Marly Yolanda Duran Bigott" userId="60332b43-82ed-4961-ab0a-68d4436bb986" providerId="ADAL" clId="{BF6A4AEE-854D-4545-BE42-5CC33EACED3E}" dt="2022-11-01T18:22:51.114" v="1931" actId="478"/>
          <ac:spMkLst>
            <pc:docMk/>
            <pc:sldMk cId="966107821" sldId="256"/>
            <ac:spMk id="59" creationId="{582D5163-02C8-6B1F-B840-F386F44B65AA}"/>
          </ac:spMkLst>
        </pc:spChg>
        <pc:spChg chg="del">
          <ac:chgData name="Marly Yolanda Duran Bigott" userId="60332b43-82ed-4961-ab0a-68d4436bb986" providerId="ADAL" clId="{BF6A4AEE-854D-4545-BE42-5CC33EACED3E}" dt="2022-10-31T22:27:29.949" v="1247" actId="478"/>
          <ac:spMkLst>
            <pc:docMk/>
            <pc:sldMk cId="966107821" sldId="256"/>
            <ac:spMk id="105" creationId="{C18A5EF6-84DB-228C-D793-DEA50A0B0D30}"/>
          </ac:spMkLst>
        </pc:spChg>
        <pc:spChg chg="del">
          <ac:chgData name="Marly Yolanda Duran Bigott" userId="60332b43-82ed-4961-ab0a-68d4436bb986" providerId="ADAL" clId="{BF6A4AEE-854D-4545-BE42-5CC33EACED3E}" dt="2022-10-31T22:27:31.762" v="1248" actId="478"/>
          <ac:spMkLst>
            <pc:docMk/>
            <pc:sldMk cId="966107821" sldId="256"/>
            <ac:spMk id="106" creationId="{A46BAD38-71D7-1FF6-4B45-C23AC26E569F}"/>
          </ac:spMkLst>
        </pc:spChg>
        <pc:spChg chg="del mod">
          <ac:chgData name="Marly Yolanda Duran Bigott" userId="60332b43-82ed-4961-ab0a-68d4436bb986" providerId="ADAL" clId="{BF6A4AEE-854D-4545-BE42-5CC33EACED3E}" dt="2022-11-01T18:22:58.016" v="1936" actId="478"/>
          <ac:spMkLst>
            <pc:docMk/>
            <pc:sldMk cId="966107821" sldId="256"/>
            <ac:spMk id="107" creationId="{5B2F5B42-8F6F-00BB-D212-96246A5D17CD}"/>
          </ac:spMkLst>
        </pc:spChg>
        <pc:spChg chg="del">
          <ac:chgData name="Marly Yolanda Duran Bigott" userId="60332b43-82ed-4961-ab0a-68d4436bb986" providerId="ADAL" clId="{BF6A4AEE-854D-4545-BE42-5CC33EACED3E}" dt="2022-11-01T18:22:59.226" v="1937" actId="478"/>
          <ac:spMkLst>
            <pc:docMk/>
            <pc:sldMk cId="966107821" sldId="256"/>
            <ac:spMk id="108" creationId="{E91C4C07-E9FE-3602-5026-3E3962616889}"/>
          </ac:spMkLst>
        </pc:spChg>
        <pc:spChg chg="del">
          <ac:chgData name="Marly Yolanda Duran Bigott" userId="60332b43-82ed-4961-ab0a-68d4436bb986" providerId="ADAL" clId="{BF6A4AEE-854D-4545-BE42-5CC33EACED3E}" dt="2022-10-31T22:27:34.897" v="1249" actId="478"/>
          <ac:spMkLst>
            <pc:docMk/>
            <pc:sldMk cId="966107821" sldId="256"/>
            <ac:spMk id="114" creationId="{82FC9D26-0811-3EBD-2873-ECCA5E824F64}"/>
          </ac:spMkLst>
        </pc:spChg>
        <pc:spChg chg="del">
          <ac:chgData name="Marly Yolanda Duran Bigott" userId="60332b43-82ed-4961-ab0a-68d4436bb986" providerId="ADAL" clId="{BF6A4AEE-854D-4545-BE42-5CC33EACED3E}" dt="2022-10-31T22:27:35.955" v="1250" actId="478"/>
          <ac:spMkLst>
            <pc:docMk/>
            <pc:sldMk cId="966107821" sldId="256"/>
            <ac:spMk id="118" creationId="{459F04C4-B2A2-F327-EDCC-BF35718B7DD7}"/>
          </ac:spMkLst>
        </pc:spChg>
        <pc:spChg chg="del mod">
          <ac:chgData name="Marly Yolanda Duran Bigott" userId="60332b43-82ed-4961-ab0a-68d4436bb986" providerId="ADAL" clId="{BF6A4AEE-854D-4545-BE42-5CC33EACED3E}" dt="2022-11-01T18:23:02.824" v="1939" actId="478"/>
          <ac:spMkLst>
            <pc:docMk/>
            <pc:sldMk cId="966107821" sldId="256"/>
            <ac:spMk id="119" creationId="{EB326F52-B0AA-738B-8E20-F5B9C3156BF2}"/>
          </ac:spMkLst>
        </pc:spChg>
        <pc:spChg chg="del mod">
          <ac:chgData name="Marly Yolanda Duran Bigott" userId="60332b43-82ed-4961-ab0a-68d4436bb986" providerId="ADAL" clId="{BF6A4AEE-854D-4545-BE42-5CC33EACED3E}" dt="2022-11-01T18:23:04.827" v="1940" actId="478"/>
          <ac:spMkLst>
            <pc:docMk/>
            <pc:sldMk cId="966107821" sldId="256"/>
            <ac:spMk id="120" creationId="{00B4DFBE-C707-EDD6-DE83-9BAC137A3E8D}"/>
          </ac:spMkLst>
        </pc:spChg>
        <pc:spChg chg="del">
          <ac:chgData name="Marly Yolanda Duran Bigott" userId="60332b43-82ed-4961-ab0a-68d4436bb986" providerId="ADAL" clId="{BF6A4AEE-854D-4545-BE42-5CC33EACED3E}" dt="2022-11-01T18:25:02.849" v="1959" actId="478"/>
          <ac:spMkLst>
            <pc:docMk/>
            <pc:sldMk cId="966107821" sldId="256"/>
            <ac:spMk id="121" creationId="{45D44F71-C35E-1B8D-FE61-F393234072FD}"/>
          </ac:spMkLst>
        </pc:spChg>
        <pc:cxnChg chg="mod">
          <ac:chgData name="Marly Yolanda Duran Bigott" userId="60332b43-82ed-4961-ab0a-68d4436bb986" providerId="ADAL" clId="{BF6A4AEE-854D-4545-BE42-5CC33EACED3E}" dt="2022-11-01T18:26:54.250" v="1967"/>
          <ac:cxnSpMkLst>
            <pc:docMk/>
            <pc:sldMk cId="966107821" sldId="256"/>
            <ac:cxnSpMk id="9" creationId="{8548F89D-E977-0A4D-AC49-BB19A0AE81D7}"/>
          </ac:cxnSpMkLst>
        </pc:cxnChg>
        <pc:cxnChg chg="add mod">
          <ac:chgData name="Marly Yolanda Duran Bigott" userId="60332b43-82ed-4961-ab0a-68d4436bb986" providerId="ADAL" clId="{BF6A4AEE-854D-4545-BE42-5CC33EACED3E}" dt="2022-11-01T18:26:54.250" v="1967"/>
          <ac:cxnSpMkLst>
            <pc:docMk/>
            <pc:sldMk cId="966107821" sldId="256"/>
            <ac:cxnSpMk id="10" creationId="{84A7F622-64C6-9C2D-D090-9DFE80A38EB9}"/>
          </ac:cxnSpMkLst>
        </pc:cxnChg>
        <pc:cxnChg chg="mod">
          <ac:chgData name="Marly Yolanda Duran Bigott" userId="60332b43-82ed-4961-ab0a-68d4436bb986" providerId="ADAL" clId="{BF6A4AEE-854D-4545-BE42-5CC33EACED3E}" dt="2022-11-01T18:26:54.250" v="1967"/>
          <ac:cxnSpMkLst>
            <pc:docMk/>
            <pc:sldMk cId="966107821" sldId="256"/>
            <ac:cxnSpMk id="12" creationId="{EE2A541A-8339-2283-F2BD-53E92006F2BD}"/>
          </ac:cxnSpMkLst>
        </pc:cxnChg>
        <pc:cxnChg chg="add del mod">
          <ac:chgData name="Marly Yolanda Duran Bigott" userId="60332b43-82ed-4961-ab0a-68d4436bb986" providerId="ADAL" clId="{BF6A4AEE-854D-4545-BE42-5CC33EACED3E}" dt="2022-11-01T18:19:30.904" v="1888" actId="478"/>
          <ac:cxnSpMkLst>
            <pc:docMk/>
            <pc:sldMk cId="966107821" sldId="256"/>
            <ac:cxnSpMk id="13" creationId="{57FA42F2-36BC-9DD9-E559-347DD6271E80}"/>
          </ac:cxnSpMkLst>
        </pc:cxnChg>
        <pc:cxnChg chg="mod">
          <ac:chgData name="Marly Yolanda Duran Bigott" userId="60332b43-82ed-4961-ab0a-68d4436bb986" providerId="ADAL" clId="{BF6A4AEE-854D-4545-BE42-5CC33EACED3E}" dt="2022-11-01T18:26:54.250" v="1967"/>
          <ac:cxnSpMkLst>
            <pc:docMk/>
            <pc:sldMk cId="966107821" sldId="256"/>
            <ac:cxnSpMk id="15" creationId="{87789588-7425-230F-E6E7-BF05F0E95ED3}"/>
          </ac:cxnSpMkLst>
        </pc:cxnChg>
        <pc:cxnChg chg="add mod">
          <ac:chgData name="Marly Yolanda Duran Bigott" userId="60332b43-82ed-4961-ab0a-68d4436bb986" providerId="ADAL" clId="{BF6A4AEE-854D-4545-BE42-5CC33EACED3E}" dt="2022-11-01T18:26:54.250" v="1967"/>
          <ac:cxnSpMkLst>
            <pc:docMk/>
            <pc:sldMk cId="966107821" sldId="256"/>
            <ac:cxnSpMk id="16" creationId="{06C95234-8F90-67CC-EB6B-A8BCAF09907F}"/>
          </ac:cxnSpMkLst>
        </pc:cxnChg>
        <pc:cxnChg chg="mod">
          <ac:chgData name="Marly Yolanda Duran Bigott" userId="60332b43-82ed-4961-ab0a-68d4436bb986" providerId="ADAL" clId="{BF6A4AEE-854D-4545-BE42-5CC33EACED3E}" dt="2022-11-01T18:26:54.250" v="1967"/>
          <ac:cxnSpMkLst>
            <pc:docMk/>
            <pc:sldMk cId="966107821" sldId="256"/>
            <ac:cxnSpMk id="18" creationId="{1D437624-E1A5-8E8C-5EED-07EB04EE1D85}"/>
          </ac:cxnSpMkLst>
        </pc:cxnChg>
        <pc:cxnChg chg="add mod">
          <ac:chgData name="Marly Yolanda Duran Bigott" userId="60332b43-82ed-4961-ab0a-68d4436bb986" providerId="ADAL" clId="{BF6A4AEE-854D-4545-BE42-5CC33EACED3E}" dt="2022-11-01T18:26:54.250" v="1967"/>
          <ac:cxnSpMkLst>
            <pc:docMk/>
            <pc:sldMk cId="966107821" sldId="256"/>
            <ac:cxnSpMk id="19" creationId="{983953D8-6FA4-4C77-37C0-182004601601}"/>
          </ac:cxnSpMkLst>
        </pc:cxnChg>
        <pc:cxnChg chg="mod">
          <ac:chgData name="Marly Yolanda Duran Bigott" userId="60332b43-82ed-4961-ab0a-68d4436bb986" providerId="ADAL" clId="{BF6A4AEE-854D-4545-BE42-5CC33EACED3E}" dt="2022-11-01T18:26:54.250" v="1967"/>
          <ac:cxnSpMkLst>
            <pc:docMk/>
            <pc:sldMk cId="966107821" sldId="256"/>
            <ac:cxnSpMk id="21" creationId="{FD0B312A-9969-5CAE-E9EA-A971AA84BACF}"/>
          </ac:cxnSpMkLst>
        </pc:cxnChg>
        <pc:cxnChg chg="del">
          <ac:chgData name="Marly Yolanda Duran Bigott" userId="60332b43-82ed-4961-ab0a-68d4436bb986" providerId="ADAL" clId="{BF6A4AEE-854D-4545-BE42-5CC33EACED3E}" dt="2022-10-31T22:51:17.736" v="1324" actId="478"/>
          <ac:cxnSpMkLst>
            <pc:docMk/>
            <pc:sldMk cId="966107821" sldId="256"/>
            <ac:cxnSpMk id="25" creationId="{9FFCEAC4-F4FD-5B9A-C71E-6F724ADBF923}"/>
          </ac:cxnSpMkLst>
        </pc:cxnChg>
        <pc:cxnChg chg="mod">
          <ac:chgData name="Marly Yolanda Duran Bigott" userId="60332b43-82ed-4961-ab0a-68d4436bb986" providerId="ADAL" clId="{BF6A4AEE-854D-4545-BE42-5CC33EACED3E}" dt="2022-11-01T18:26:54.250" v="1967"/>
          <ac:cxnSpMkLst>
            <pc:docMk/>
            <pc:sldMk cId="966107821" sldId="256"/>
            <ac:cxnSpMk id="29" creationId="{326B0850-77E9-1CF8-0429-07CA1254C021}"/>
          </ac:cxnSpMkLst>
        </pc:cxnChg>
        <pc:cxnChg chg="mod">
          <ac:chgData name="Marly Yolanda Duran Bigott" userId="60332b43-82ed-4961-ab0a-68d4436bb986" providerId="ADAL" clId="{BF6A4AEE-854D-4545-BE42-5CC33EACED3E}" dt="2022-11-01T18:26:54.250" v="1967"/>
          <ac:cxnSpMkLst>
            <pc:docMk/>
            <pc:sldMk cId="966107821" sldId="256"/>
            <ac:cxnSpMk id="35" creationId="{76B09574-3E89-7627-86BC-FEE92ABDBA1F}"/>
          </ac:cxnSpMkLst>
        </pc:cxnChg>
        <pc:cxnChg chg="del mod">
          <ac:chgData name="Marly Yolanda Duran Bigott" userId="60332b43-82ed-4961-ab0a-68d4436bb986" providerId="ADAL" clId="{BF6A4AEE-854D-4545-BE42-5CC33EACED3E}" dt="2022-11-01T18:22:52.200" v="1932" actId="478"/>
          <ac:cxnSpMkLst>
            <pc:docMk/>
            <pc:sldMk cId="966107821" sldId="256"/>
            <ac:cxnSpMk id="38" creationId="{0C9E3949-27CA-B859-E5AB-2D079A19E7D6}"/>
          </ac:cxnSpMkLst>
        </pc:cxnChg>
        <pc:cxnChg chg="add del mod">
          <ac:chgData name="Marly Yolanda Duran Bigott" userId="60332b43-82ed-4961-ab0a-68d4436bb986" providerId="ADAL" clId="{BF6A4AEE-854D-4545-BE42-5CC33EACED3E}" dt="2022-11-01T18:28:19.556" v="1994"/>
          <ac:cxnSpMkLst>
            <pc:docMk/>
            <pc:sldMk cId="966107821" sldId="256"/>
            <ac:cxnSpMk id="40" creationId="{1B987052-DAA8-530E-3484-C7DD2CEFBC7E}"/>
          </ac:cxnSpMkLst>
        </pc:cxnChg>
        <pc:cxnChg chg="del">
          <ac:chgData name="Marly Yolanda Duran Bigott" userId="60332b43-82ed-4961-ab0a-68d4436bb986" providerId="ADAL" clId="{BF6A4AEE-854D-4545-BE42-5CC33EACED3E}" dt="2022-10-31T22:25:00.837" v="1188" actId="478"/>
          <ac:cxnSpMkLst>
            <pc:docMk/>
            <pc:sldMk cId="966107821" sldId="256"/>
            <ac:cxnSpMk id="41" creationId="{323BB654-DBD5-B5DB-E690-FAAEDA6C5B2D}"/>
          </ac:cxnSpMkLst>
        </pc:cxnChg>
        <pc:cxnChg chg="del">
          <ac:chgData name="Marly Yolanda Duran Bigott" userId="60332b43-82ed-4961-ab0a-68d4436bb986" providerId="ADAL" clId="{BF6A4AEE-854D-4545-BE42-5CC33EACED3E}" dt="2022-10-31T22:26:54.581" v="1228" actId="478"/>
          <ac:cxnSpMkLst>
            <pc:docMk/>
            <pc:sldMk cId="966107821" sldId="256"/>
            <ac:cxnSpMk id="45" creationId="{4EF5201A-A198-E54F-8529-A30E63F53ACD}"/>
          </ac:cxnSpMkLst>
        </pc:cxnChg>
        <pc:cxnChg chg="del">
          <ac:chgData name="Marly Yolanda Duran Bigott" userId="60332b43-82ed-4961-ab0a-68d4436bb986" providerId="ADAL" clId="{BF6A4AEE-854D-4545-BE42-5CC33EACED3E}" dt="2022-11-01T18:22:56.407" v="1935" actId="478"/>
          <ac:cxnSpMkLst>
            <pc:docMk/>
            <pc:sldMk cId="966107821" sldId="256"/>
            <ac:cxnSpMk id="95" creationId="{05F0E206-B0D3-D267-6D9A-5DB5ABDF9A42}"/>
          </ac:cxnSpMkLst>
        </pc:cxnChg>
        <pc:cxnChg chg="del mod">
          <ac:chgData name="Marly Yolanda Duran Bigott" userId="60332b43-82ed-4961-ab0a-68d4436bb986" providerId="ADAL" clId="{BF6A4AEE-854D-4545-BE42-5CC33EACED3E}" dt="2022-11-01T18:23:01.880" v="1938" actId="478"/>
          <ac:cxnSpMkLst>
            <pc:docMk/>
            <pc:sldMk cId="966107821" sldId="256"/>
            <ac:cxnSpMk id="104" creationId="{65E2C21D-FA55-2B57-9E74-768A76D84448}"/>
          </ac:cxnSpMkLst>
        </pc:cxnChg>
        <pc:cxnChg chg="del">
          <ac:chgData name="Marly Yolanda Duran Bigott" userId="60332b43-82ed-4961-ab0a-68d4436bb986" providerId="ADAL" clId="{BF6A4AEE-854D-4545-BE42-5CC33EACED3E}" dt="2022-10-31T22:27:25.704" v="1246" actId="478"/>
          <ac:cxnSpMkLst>
            <pc:docMk/>
            <pc:sldMk cId="966107821" sldId="256"/>
            <ac:cxnSpMk id="112" creationId="{FF139A57-0F38-B1FC-945D-A2FDFE43C043}"/>
          </ac:cxnSpMkLst>
        </pc:cxnChg>
        <pc:cxnChg chg="del">
          <ac:chgData name="Marly Yolanda Duran Bigott" userId="60332b43-82ed-4961-ab0a-68d4436bb986" providerId="ADAL" clId="{BF6A4AEE-854D-4545-BE42-5CC33EACED3E}" dt="2022-10-31T22:27:24.458" v="1245" actId="478"/>
          <ac:cxnSpMkLst>
            <pc:docMk/>
            <pc:sldMk cId="966107821" sldId="256"/>
            <ac:cxnSpMk id="116" creationId="{96A0A821-E132-04F4-1C32-1C84909B8101}"/>
          </ac:cxnSpMkLst>
        </pc:cxnChg>
        <pc:cxnChg chg="add del mod">
          <ac:chgData name="Marly Yolanda Duran Bigott" userId="60332b43-82ed-4961-ab0a-68d4436bb986" providerId="ADAL" clId="{BF6A4AEE-854D-4545-BE42-5CC33EACED3E}" dt="2022-11-01T18:22:53.216" v="1933" actId="478"/>
          <ac:cxnSpMkLst>
            <pc:docMk/>
            <pc:sldMk cId="966107821" sldId="256"/>
            <ac:cxnSpMk id="124" creationId="{D995E67E-6FF4-1ABE-0D6B-C2E3272D0EF0}"/>
          </ac:cxnSpMkLst>
        </pc:cxnChg>
      </pc:sldChg>
      <pc:sldChg chg="addSp delSp modSp mod">
        <pc:chgData name="Marly Yolanda Duran Bigott" userId="60332b43-82ed-4961-ab0a-68d4436bb986" providerId="ADAL" clId="{BF6A4AEE-854D-4545-BE42-5CC33EACED3E}" dt="2022-11-01T18:58:30.113" v="2596" actId="313"/>
        <pc:sldMkLst>
          <pc:docMk/>
          <pc:sldMk cId="833956977" sldId="257"/>
        </pc:sldMkLst>
        <pc:spChg chg="add mod">
          <ac:chgData name="Marly Yolanda Duran Bigott" userId="60332b43-82ed-4961-ab0a-68d4436bb986" providerId="ADAL" clId="{BF6A4AEE-854D-4545-BE42-5CC33EACED3E}" dt="2022-11-01T18:28:56.207" v="1997" actId="207"/>
          <ac:spMkLst>
            <pc:docMk/>
            <pc:sldMk cId="833956977" sldId="257"/>
            <ac:spMk id="3" creationId="{F43FF2D4-9334-6DB6-C7E6-719D42F279CA}"/>
          </ac:spMkLst>
        </pc:spChg>
        <pc:spChg chg="del">
          <ac:chgData name="Marly Yolanda Duran Bigott" userId="60332b43-82ed-4961-ab0a-68d4436bb986" providerId="ADAL" clId="{BF6A4AEE-854D-4545-BE42-5CC33EACED3E}" dt="2022-11-01T18:25:56.707" v="1962" actId="478"/>
          <ac:spMkLst>
            <pc:docMk/>
            <pc:sldMk cId="833956977" sldId="257"/>
            <ac:spMk id="4" creationId="{38CC8D7C-19ED-3A28-476E-74D472CE3A16}"/>
          </ac:spMkLst>
        </pc:spChg>
        <pc:spChg chg="add mod">
          <ac:chgData name="Marly Yolanda Duran Bigott" userId="60332b43-82ed-4961-ab0a-68d4436bb986" providerId="ADAL" clId="{BF6A4AEE-854D-4545-BE42-5CC33EACED3E}" dt="2022-11-01T18:28:59.314" v="1998" actId="207"/>
          <ac:spMkLst>
            <pc:docMk/>
            <pc:sldMk cId="833956977" sldId="257"/>
            <ac:spMk id="5" creationId="{65110C51-1F46-513C-D6E9-8DDCD92DF6A4}"/>
          </ac:spMkLst>
        </pc:spChg>
        <pc:spChg chg="add mod">
          <ac:chgData name="Marly Yolanda Duran Bigott" userId="60332b43-82ed-4961-ab0a-68d4436bb986" providerId="ADAL" clId="{BF6A4AEE-854D-4545-BE42-5CC33EACED3E}" dt="2022-11-01T18:29:01.322" v="2000" actId="207"/>
          <ac:spMkLst>
            <pc:docMk/>
            <pc:sldMk cId="833956977" sldId="257"/>
            <ac:spMk id="6" creationId="{CB98BE49-91C5-9DB1-90D8-15A852895082}"/>
          </ac:spMkLst>
        </pc:spChg>
        <pc:spChg chg="add mod">
          <ac:chgData name="Marly Yolanda Duran Bigott" userId="60332b43-82ed-4961-ab0a-68d4436bb986" providerId="ADAL" clId="{BF6A4AEE-854D-4545-BE42-5CC33EACED3E}" dt="2022-11-01T18:29:03.665" v="2001" actId="207"/>
          <ac:spMkLst>
            <pc:docMk/>
            <pc:sldMk cId="833956977" sldId="257"/>
            <ac:spMk id="7" creationId="{6A1F3E04-E64A-71B0-DD80-E444F2A2FED3}"/>
          </ac:spMkLst>
        </pc:spChg>
        <pc:spChg chg="del">
          <ac:chgData name="Marly Yolanda Duran Bigott" userId="60332b43-82ed-4961-ab0a-68d4436bb986" providerId="ADAL" clId="{BF6A4AEE-854D-4545-BE42-5CC33EACED3E}" dt="2022-11-01T18:25:56.707" v="1962" actId="478"/>
          <ac:spMkLst>
            <pc:docMk/>
            <pc:sldMk cId="833956977" sldId="257"/>
            <ac:spMk id="8" creationId="{16FA8988-CDD3-E06D-9681-C5C13DA71985}"/>
          </ac:spMkLst>
        </pc:spChg>
        <pc:spChg chg="del">
          <ac:chgData name="Marly Yolanda Duran Bigott" userId="60332b43-82ed-4961-ab0a-68d4436bb986" providerId="ADAL" clId="{BF6A4AEE-854D-4545-BE42-5CC33EACED3E}" dt="2022-11-01T18:25:56.707" v="1962" actId="478"/>
          <ac:spMkLst>
            <pc:docMk/>
            <pc:sldMk cId="833956977" sldId="257"/>
            <ac:spMk id="9" creationId="{271D402C-6C92-39F4-9A08-5E351131BCA1}"/>
          </ac:spMkLst>
        </pc:spChg>
        <pc:spChg chg="del">
          <ac:chgData name="Marly Yolanda Duran Bigott" userId="60332b43-82ed-4961-ab0a-68d4436bb986" providerId="ADAL" clId="{BF6A4AEE-854D-4545-BE42-5CC33EACED3E}" dt="2022-11-01T18:25:56.707" v="1962" actId="478"/>
          <ac:spMkLst>
            <pc:docMk/>
            <pc:sldMk cId="833956977" sldId="257"/>
            <ac:spMk id="10" creationId="{0F598F7E-7FDD-33CB-0EBE-6B9C9E8A6010}"/>
          </ac:spMkLst>
        </pc:spChg>
        <pc:spChg chg="del mod">
          <ac:chgData name="Marly Yolanda Duran Bigott" userId="60332b43-82ed-4961-ab0a-68d4436bb986" providerId="ADAL" clId="{BF6A4AEE-854D-4545-BE42-5CC33EACED3E}" dt="2022-11-01T18:25:56.707" v="1962" actId="478"/>
          <ac:spMkLst>
            <pc:docMk/>
            <pc:sldMk cId="833956977" sldId="257"/>
            <ac:spMk id="17" creationId="{CF21478A-C8FA-EF0F-FB5C-4B9446A475B3}"/>
          </ac:spMkLst>
        </pc:spChg>
        <pc:spChg chg="add mod">
          <ac:chgData name="Marly Yolanda Duran Bigott" userId="60332b43-82ed-4961-ab0a-68d4436bb986" providerId="ADAL" clId="{BF6A4AEE-854D-4545-BE42-5CC33EACED3E}" dt="2022-11-01T18:29:08.034" v="2002" actId="207"/>
          <ac:spMkLst>
            <pc:docMk/>
            <pc:sldMk cId="833956977" sldId="257"/>
            <ac:spMk id="22" creationId="{52D89CA0-4893-8B6F-247B-45073E918811}"/>
          </ac:spMkLst>
        </pc:spChg>
        <pc:spChg chg="add mod">
          <ac:chgData name="Marly Yolanda Duran Bigott" userId="60332b43-82ed-4961-ab0a-68d4436bb986" providerId="ADAL" clId="{BF6A4AEE-854D-4545-BE42-5CC33EACED3E}" dt="2022-11-01T18:58:27.814" v="2595" actId="313"/>
          <ac:spMkLst>
            <pc:docMk/>
            <pc:sldMk cId="833956977" sldId="257"/>
            <ac:spMk id="23" creationId="{44355B83-6238-D6B5-F98F-3EC3A5F02079}"/>
          </ac:spMkLst>
        </pc:spChg>
        <pc:spChg chg="add mod">
          <ac:chgData name="Marly Yolanda Duran Bigott" userId="60332b43-82ed-4961-ab0a-68d4436bb986" providerId="ADAL" clId="{BF6A4AEE-854D-4545-BE42-5CC33EACED3E}" dt="2022-11-01T18:58:30.113" v="2596" actId="313"/>
          <ac:spMkLst>
            <pc:docMk/>
            <pc:sldMk cId="833956977" sldId="257"/>
            <ac:spMk id="26" creationId="{83C70A50-5275-544D-4828-28ADF19A9EAD}"/>
          </ac:spMkLst>
        </pc:spChg>
        <pc:spChg chg="add mod">
          <ac:chgData name="Marly Yolanda Duran Bigott" userId="60332b43-82ed-4961-ab0a-68d4436bb986" providerId="ADAL" clId="{BF6A4AEE-854D-4545-BE42-5CC33EACED3E}" dt="2022-11-01T18:29:11.065" v="2003" actId="207"/>
          <ac:spMkLst>
            <pc:docMk/>
            <pc:sldMk cId="833956977" sldId="257"/>
            <ac:spMk id="27" creationId="{1B232815-5479-1FEC-4A02-6C1AC06C235C}"/>
          </ac:spMkLst>
        </pc:spChg>
        <pc:spChg chg="add mod">
          <ac:chgData name="Marly Yolanda Duran Bigott" userId="60332b43-82ed-4961-ab0a-68d4436bb986" providerId="ADAL" clId="{BF6A4AEE-854D-4545-BE42-5CC33EACED3E}" dt="2022-11-01T18:29:14.056" v="2004" actId="207"/>
          <ac:spMkLst>
            <pc:docMk/>
            <pc:sldMk cId="833956977" sldId="257"/>
            <ac:spMk id="28" creationId="{5FF2EE1B-6138-B148-F6EB-D3B12625EDB2}"/>
          </ac:spMkLst>
        </pc:spChg>
        <pc:spChg chg="add mod">
          <ac:chgData name="Marly Yolanda Duran Bigott" userId="60332b43-82ed-4961-ab0a-68d4436bb986" providerId="ADAL" clId="{BF6A4AEE-854D-4545-BE42-5CC33EACED3E}" dt="2022-11-01T18:28:28.417" v="1995"/>
          <ac:spMkLst>
            <pc:docMk/>
            <pc:sldMk cId="833956977" sldId="257"/>
            <ac:spMk id="30" creationId="{C0EEAE36-B15D-49D0-249C-48C5B5FB57F2}"/>
          </ac:spMkLst>
        </pc:spChg>
        <pc:spChg chg="add mod">
          <ac:chgData name="Marly Yolanda Duran Bigott" userId="60332b43-82ed-4961-ab0a-68d4436bb986" providerId="ADAL" clId="{BF6A4AEE-854D-4545-BE42-5CC33EACED3E}" dt="2022-11-01T18:30:48.513" v="2090" actId="20577"/>
          <ac:spMkLst>
            <pc:docMk/>
            <pc:sldMk cId="833956977" sldId="257"/>
            <ac:spMk id="33" creationId="{B39E975F-BEFA-1A27-A705-1CBE7A1F81E8}"/>
          </ac:spMkLst>
        </pc:spChg>
        <pc:spChg chg="del">
          <ac:chgData name="Marly Yolanda Duran Bigott" userId="60332b43-82ed-4961-ab0a-68d4436bb986" providerId="ADAL" clId="{BF6A4AEE-854D-4545-BE42-5CC33EACED3E}" dt="2022-11-01T18:25:56.707" v="1962" actId="478"/>
          <ac:spMkLst>
            <pc:docMk/>
            <pc:sldMk cId="833956977" sldId="257"/>
            <ac:spMk id="34" creationId="{1289701C-F41F-1083-EDCF-0EC05E306AB3}"/>
          </ac:spMkLst>
        </pc:spChg>
        <pc:spChg chg="del">
          <ac:chgData name="Marly Yolanda Duran Bigott" userId="60332b43-82ed-4961-ab0a-68d4436bb986" providerId="ADAL" clId="{BF6A4AEE-854D-4545-BE42-5CC33EACED3E}" dt="2022-10-31T22:48:11.718" v="1318" actId="478"/>
          <ac:spMkLst>
            <pc:docMk/>
            <pc:sldMk cId="833956977" sldId="257"/>
            <ac:spMk id="35" creationId="{10BC3F6C-6FA8-39E1-6A96-5A18AF76F1F5}"/>
          </ac:spMkLst>
        </pc:spChg>
        <pc:spChg chg="add mod">
          <ac:chgData name="Marly Yolanda Duran Bigott" userId="60332b43-82ed-4961-ab0a-68d4436bb986" providerId="ADAL" clId="{BF6A4AEE-854D-4545-BE42-5CC33EACED3E}" dt="2022-11-01T18:28:28.417" v="1995"/>
          <ac:spMkLst>
            <pc:docMk/>
            <pc:sldMk cId="833956977" sldId="257"/>
            <ac:spMk id="35" creationId="{463E2873-88E1-76FD-41C7-D8C13005D68A}"/>
          </ac:spMkLst>
        </pc:spChg>
        <pc:spChg chg="del mod">
          <ac:chgData name="Marly Yolanda Duran Bigott" userId="60332b43-82ed-4961-ab0a-68d4436bb986" providerId="ADAL" clId="{BF6A4AEE-854D-4545-BE42-5CC33EACED3E}" dt="2022-11-01T18:25:56.707" v="1962" actId="478"/>
          <ac:spMkLst>
            <pc:docMk/>
            <pc:sldMk cId="833956977" sldId="257"/>
            <ac:spMk id="36" creationId="{D0282C52-BB7F-4CC6-738E-D4E2BC44B311}"/>
          </ac:spMkLst>
        </pc:spChg>
        <pc:spChg chg="del mod">
          <ac:chgData name="Marly Yolanda Duran Bigott" userId="60332b43-82ed-4961-ab0a-68d4436bb986" providerId="ADAL" clId="{BF6A4AEE-854D-4545-BE42-5CC33EACED3E}" dt="2022-11-01T18:25:56.707" v="1962" actId="478"/>
          <ac:spMkLst>
            <pc:docMk/>
            <pc:sldMk cId="833956977" sldId="257"/>
            <ac:spMk id="37" creationId="{833F1DE7-C14B-2E53-DD7A-DD94A696869D}"/>
          </ac:spMkLst>
        </pc:spChg>
        <pc:spChg chg="add mod">
          <ac:chgData name="Marly Yolanda Duran Bigott" userId="60332b43-82ed-4961-ab0a-68d4436bb986" providerId="ADAL" clId="{BF6A4AEE-854D-4545-BE42-5CC33EACED3E}" dt="2022-11-01T18:28:28.417" v="1995"/>
          <ac:spMkLst>
            <pc:docMk/>
            <pc:sldMk cId="833956977" sldId="257"/>
            <ac:spMk id="38" creationId="{256BB011-FE51-5212-EA9D-72F533264493}"/>
          </ac:spMkLst>
        </pc:spChg>
        <pc:spChg chg="del mod">
          <ac:chgData name="Marly Yolanda Duran Bigott" userId="60332b43-82ed-4961-ab0a-68d4436bb986" providerId="ADAL" clId="{BF6A4AEE-854D-4545-BE42-5CC33EACED3E}" dt="2022-11-01T18:25:56.707" v="1962" actId="478"/>
          <ac:spMkLst>
            <pc:docMk/>
            <pc:sldMk cId="833956977" sldId="257"/>
            <ac:spMk id="39" creationId="{C44E74BE-FBF8-2C97-33EC-19E0B325CD27}"/>
          </ac:spMkLst>
        </pc:spChg>
        <pc:spChg chg="del">
          <ac:chgData name="Marly Yolanda Duran Bigott" userId="60332b43-82ed-4961-ab0a-68d4436bb986" providerId="ADAL" clId="{BF6A4AEE-854D-4545-BE42-5CC33EACED3E}" dt="2022-11-01T18:25:56.707" v="1962" actId="478"/>
          <ac:spMkLst>
            <pc:docMk/>
            <pc:sldMk cId="833956977" sldId="257"/>
            <ac:spMk id="40" creationId="{AC43E9E2-3206-3E8F-51A7-6724CB4ABB4D}"/>
          </ac:spMkLst>
        </pc:spChg>
        <pc:spChg chg="del mod">
          <ac:chgData name="Marly Yolanda Duran Bigott" userId="60332b43-82ed-4961-ab0a-68d4436bb986" providerId="ADAL" clId="{BF6A4AEE-854D-4545-BE42-5CC33EACED3E}" dt="2022-11-01T18:25:56.707" v="1962" actId="478"/>
          <ac:spMkLst>
            <pc:docMk/>
            <pc:sldMk cId="833956977" sldId="257"/>
            <ac:spMk id="41" creationId="{32495163-7DF4-70F8-870C-F1EF08CE1AF7}"/>
          </ac:spMkLst>
        </pc:spChg>
        <pc:spChg chg="del">
          <ac:chgData name="Marly Yolanda Duran Bigott" userId="60332b43-82ed-4961-ab0a-68d4436bb986" providerId="ADAL" clId="{BF6A4AEE-854D-4545-BE42-5CC33EACED3E}" dt="2022-11-01T18:25:56.707" v="1962" actId="478"/>
          <ac:spMkLst>
            <pc:docMk/>
            <pc:sldMk cId="833956977" sldId="257"/>
            <ac:spMk id="42" creationId="{ADA54554-5B84-1719-790C-FA68850E2C81}"/>
          </ac:spMkLst>
        </pc:spChg>
        <pc:spChg chg="del">
          <ac:chgData name="Marly Yolanda Duran Bigott" userId="60332b43-82ed-4961-ab0a-68d4436bb986" providerId="ADAL" clId="{BF6A4AEE-854D-4545-BE42-5CC33EACED3E}" dt="2022-10-31T22:48:15.047" v="1320" actId="478"/>
          <ac:spMkLst>
            <pc:docMk/>
            <pc:sldMk cId="833956977" sldId="257"/>
            <ac:spMk id="43" creationId="{FE149CDA-9DA5-A4FA-1A79-AB6E44CAB8DA}"/>
          </ac:spMkLst>
        </pc:spChg>
        <pc:spChg chg="del mod">
          <ac:chgData name="Marly Yolanda Duran Bigott" userId="60332b43-82ed-4961-ab0a-68d4436bb986" providerId="ADAL" clId="{BF6A4AEE-854D-4545-BE42-5CC33EACED3E}" dt="2022-11-01T18:25:56.707" v="1962" actId="478"/>
          <ac:spMkLst>
            <pc:docMk/>
            <pc:sldMk cId="833956977" sldId="257"/>
            <ac:spMk id="44" creationId="{994CAD90-2772-41B3-D92A-624BCD27FDDA}"/>
          </ac:spMkLst>
        </pc:spChg>
        <pc:spChg chg="del mod">
          <ac:chgData name="Marly Yolanda Duran Bigott" userId="60332b43-82ed-4961-ab0a-68d4436bb986" providerId="ADAL" clId="{BF6A4AEE-854D-4545-BE42-5CC33EACED3E}" dt="2022-11-01T18:25:56.707" v="1962" actId="478"/>
          <ac:spMkLst>
            <pc:docMk/>
            <pc:sldMk cId="833956977" sldId="257"/>
            <ac:spMk id="45" creationId="{A3D1FB15-AFDD-4C32-1C40-6D7789166E77}"/>
          </ac:spMkLst>
        </pc:spChg>
        <pc:spChg chg="del mod">
          <ac:chgData name="Marly Yolanda Duran Bigott" userId="60332b43-82ed-4961-ab0a-68d4436bb986" providerId="ADAL" clId="{BF6A4AEE-854D-4545-BE42-5CC33EACED3E}" dt="2022-11-01T18:25:56.707" v="1962" actId="478"/>
          <ac:spMkLst>
            <pc:docMk/>
            <pc:sldMk cId="833956977" sldId="257"/>
            <ac:spMk id="46" creationId="{1BEA434C-E687-173C-4712-6A07ED182A9E}"/>
          </ac:spMkLst>
        </pc:spChg>
        <pc:spChg chg="del">
          <ac:chgData name="Marly Yolanda Duran Bigott" userId="60332b43-82ed-4961-ab0a-68d4436bb986" providerId="ADAL" clId="{BF6A4AEE-854D-4545-BE42-5CC33EACED3E}" dt="2022-11-01T18:25:56.707" v="1962" actId="478"/>
          <ac:spMkLst>
            <pc:docMk/>
            <pc:sldMk cId="833956977" sldId="257"/>
            <ac:spMk id="47" creationId="{1318D419-1EBE-30EA-7ED0-EC4FC07C9EB5}"/>
          </ac:spMkLst>
        </pc:spChg>
        <pc:spChg chg="del">
          <ac:chgData name="Marly Yolanda Duran Bigott" userId="60332b43-82ed-4961-ab0a-68d4436bb986" providerId="ADAL" clId="{BF6A4AEE-854D-4545-BE42-5CC33EACED3E}" dt="2022-11-01T18:25:56.707" v="1962" actId="478"/>
          <ac:spMkLst>
            <pc:docMk/>
            <pc:sldMk cId="833956977" sldId="257"/>
            <ac:spMk id="48" creationId="{77A13547-6F53-47B1-E57E-7A7174B33D4F}"/>
          </ac:spMkLst>
        </pc:spChg>
        <pc:spChg chg="del mod">
          <ac:chgData name="Marly Yolanda Duran Bigott" userId="60332b43-82ed-4961-ab0a-68d4436bb986" providerId="ADAL" clId="{BF6A4AEE-854D-4545-BE42-5CC33EACED3E}" dt="2022-11-01T18:25:56.707" v="1962" actId="478"/>
          <ac:spMkLst>
            <pc:docMk/>
            <pc:sldMk cId="833956977" sldId="257"/>
            <ac:spMk id="49" creationId="{4A4136DE-CEDA-8414-065D-C9FF7B23D82E}"/>
          </ac:spMkLst>
        </pc:spChg>
        <pc:spChg chg="del">
          <ac:chgData name="Marly Yolanda Duran Bigott" userId="60332b43-82ed-4961-ab0a-68d4436bb986" providerId="ADAL" clId="{BF6A4AEE-854D-4545-BE42-5CC33EACED3E}" dt="2022-10-31T21:25:15.672" v="0" actId="478"/>
          <ac:spMkLst>
            <pc:docMk/>
            <pc:sldMk cId="833956977" sldId="257"/>
            <ac:spMk id="50" creationId="{DDA8E38B-C947-DAAB-815C-36611A98B251}"/>
          </ac:spMkLst>
        </pc:spChg>
        <pc:spChg chg="del">
          <ac:chgData name="Marly Yolanda Duran Bigott" userId="60332b43-82ed-4961-ab0a-68d4436bb986" providerId="ADAL" clId="{BF6A4AEE-854D-4545-BE42-5CC33EACED3E}" dt="2022-10-31T21:25:18.401" v="2" actId="478"/>
          <ac:spMkLst>
            <pc:docMk/>
            <pc:sldMk cId="833956977" sldId="257"/>
            <ac:spMk id="51" creationId="{3302729D-A5CB-74CB-3E49-49E2603B5988}"/>
          </ac:spMkLst>
        </pc:spChg>
        <pc:spChg chg="del">
          <ac:chgData name="Marly Yolanda Duran Bigott" userId="60332b43-82ed-4961-ab0a-68d4436bb986" providerId="ADAL" clId="{BF6A4AEE-854D-4545-BE42-5CC33EACED3E}" dt="2022-11-01T18:25:56.707" v="1962" actId="478"/>
          <ac:spMkLst>
            <pc:docMk/>
            <pc:sldMk cId="833956977" sldId="257"/>
            <ac:spMk id="52" creationId="{511F4DC4-DF29-B3C4-4903-0A151F7B8B77}"/>
          </ac:spMkLst>
        </pc:spChg>
        <pc:spChg chg="del mod">
          <ac:chgData name="Marly Yolanda Duran Bigott" userId="60332b43-82ed-4961-ab0a-68d4436bb986" providerId="ADAL" clId="{BF6A4AEE-854D-4545-BE42-5CC33EACED3E}" dt="2022-11-01T18:25:56.707" v="1962" actId="478"/>
          <ac:spMkLst>
            <pc:docMk/>
            <pc:sldMk cId="833956977" sldId="257"/>
            <ac:spMk id="53" creationId="{B9E9D6EB-C5FD-0267-0A86-C8C54244A50C}"/>
          </ac:spMkLst>
        </pc:spChg>
        <pc:spChg chg="del">
          <ac:chgData name="Marly Yolanda Duran Bigott" userId="60332b43-82ed-4961-ab0a-68d4436bb986" providerId="ADAL" clId="{BF6A4AEE-854D-4545-BE42-5CC33EACED3E}" dt="2022-11-01T18:25:56.707" v="1962" actId="478"/>
          <ac:spMkLst>
            <pc:docMk/>
            <pc:sldMk cId="833956977" sldId="257"/>
            <ac:spMk id="54" creationId="{2CC2F3C3-153B-81AC-4C14-9BE8C51F39A3}"/>
          </ac:spMkLst>
        </pc:spChg>
        <pc:spChg chg="del">
          <ac:chgData name="Marly Yolanda Duran Bigott" userId="60332b43-82ed-4961-ab0a-68d4436bb986" providerId="ADAL" clId="{BF6A4AEE-854D-4545-BE42-5CC33EACED3E}" dt="2022-10-31T21:25:16.873" v="1" actId="478"/>
          <ac:spMkLst>
            <pc:docMk/>
            <pc:sldMk cId="833956977" sldId="257"/>
            <ac:spMk id="55" creationId="{9ABEA0D2-F081-B6DF-9558-7E0440701CF5}"/>
          </ac:spMkLst>
        </pc:spChg>
        <pc:spChg chg="del mod">
          <ac:chgData name="Marly Yolanda Duran Bigott" userId="60332b43-82ed-4961-ab0a-68d4436bb986" providerId="ADAL" clId="{BF6A4AEE-854D-4545-BE42-5CC33EACED3E}" dt="2022-11-01T18:25:56.707" v="1962" actId="478"/>
          <ac:spMkLst>
            <pc:docMk/>
            <pc:sldMk cId="833956977" sldId="257"/>
            <ac:spMk id="58" creationId="{132913EF-6360-812A-079F-75EF4D56B1F7}"/>
          </ac:spMkLst>
        </pc:spChg>
        <pc:spChg chg="del mod">
          <ac:chgData name="Marly Yolanda Duran Bigott" userId="60332b43-82ed-4961-ab0a-68d4436bb986" providerId="ADAL" clId="{BF6A4AEE-854D-4545-BE42-5CC33EACED3E}" dt="2022-11-01T18:25:56.707" v="1962" actId="478"/>
          <ac:spMkLst>
            <pc:docMk/>
            <pc:sldMk cId="833956977" sldId="257"/>
            <ac:spMk id="59" creationId="{6D8A4C32-9621-2FD6-04AD-4E04B9E27774}"/>
          </ac:spMkLst>
        </pc:spChg>
        <pc:spChg chg="del mod">
          <ac:chgData name="Marly Yolanda Duran Bigott" userId="60332b43-82ed-4961-ab0a-68d4436bb986" providerId="ADAL" clId="{BF6A4AEE-854D-4545-BE42-5CC33EACED3E}" dt="2022-11-01T18:25:56.707" v="1962" actId="478"/>
          <ac:spMkLst>
            <pc:docMk/>
            <pc:sldMk cId="833956977" sldId="257"/>
            <ac:spMk id="60" creationId="{E57D731F-7197-F681-8AAD-3030E54A3065}"/>
          </ac:spMkLst>
        </pc:spChg>
        <pc:spChg chg="del mod">
          <ac:chgData name="Marly Yolanda Duran Bigott" userId="60332b43-82ed-4961-ab0a-68d4436bb986" providerId="ADAL" clId="{BF6A4AEE-854D-4545-BE42-5CC33EACED3E}" dt="2022-11-01T18:25:56.707" v="1962" actId="478"/>
          <ac:spMkLst>
            <pc:docMk/>
            <pc:sldMk cId="833956977" sldId="257"/>
            <ac:spMk id="61" creationId="{76378D2B-B499-8753-C22C-4492392CC840}"/>
          </ac:spMkLst>
        </pc:spChg>
        <pc:cxnChg chg="add del mod">
          <ac:chgData name="Marly Yolanda Duran Bigott" userId="60332b43-82ed-4961-ab0a-68d4436bb986" providerId="ADAL" clId="{BF6A4AEE-854D-4545-BE42-5CC33EACED3E}" dt="2022-11-01T18:28:09.059" v="1992"/>
          <ac:cxnSpMkLst>
            <pc:docMk/>
            <pc:sldMk cId="833956977" sldId="257"/>
            <ac:cxnSpMk id="2" creationId="{19AD19C9-8312-C39A-C43D-54175FC4FA5F}"/>
          </ac:cxnSpMkLst>
        </pc:cxnChg>
        <pc:cxnChg chg="add mod">
          <ac:chgData name="Marly Yolanda Duran Bigott" userId="60332b43-82ed-4961-ab0a-68d4436bb986" providerId="ADAL" clId="{BF6A4AEE-854D-4545-BE42-5CC33EACED3E}" dt="2022-11-01T18:28:28.417" v="1995"/>
          <ac:cxnSpMkLst>
            <pc:docMk/>
            <pc:sldMk cId="833956977" sldId="257"/>
            <ac:cxnSpMk id="11" creationId="{6585249B-A569-DFDC-CE4A-FEDB9102E989}"/>
          </ac:cxnSpMkLst>
        </pc:cxnChg>
        <pc:cxnChg chg="del">
          <ac:chgData name="Marly Yolanda Duran Bigott" userId="60332b43-82ed-4961-ab0a-68d4436bb986" providerId="ADAL" clId="{BF6A4AEE-854D-4545-BE42-5CC33EACED3E}" dt="2022-11-01T18:25:56.707" v="1962" actId="478"/>
          <ac:cxnSpMkLst>
            <pc:docMk/>
            <pc:sldMk cId="833956977" sldId="257"/>
            <ac:cxnSpMk id="12" creationId="{97A771C0-59BB-D460-68B2-22C7D2BBB730}"/>
          </ac:cxnSpMkLst>
        </pc:cxnChg>
        <pc:cxnChg chg="add mod">
          <ac:chgData name="Marly Yolanda Duran Bigott" userId="60332b43-82ed-4961-ab0a-68d4436bb986" providerId="ADAL" clId="{BF6A4AEE-854D-4545-BE42-5CC33EACED3E}" dt="2022-11-01T18:28:28.417" v="1995"/>
          <ac:cxnSpMkLst>
            <pc:docMk/>
            <pc:sldMk cId="833956977" sldId="257"/>
            <ac:cxnSpMk id="13" creationId="{D96E2B9E-418C-5493-0BA7-DB4B7BD0490A}"/>
          </ac:cxnSpMkLst>
        </pc:cxnChg>
        <pc:cxnChg chg="del mod">
          <ac:chgData name="Marly Yolanda Duran Bigott" userId="60332b43-82ed-4961-ab0a-68d4436bb986" providerId="ADAL" clId="{BF6A4AEE-854D-4545-BE42-5CC33EACED3E}" dt="2022-11-01T18:25:56.707" v="1962" actId="478"/>
          <ac:cxnSpMkLst>
            <pc:docMk/>
            <pc:sldMk cId="833956977" sldId="257"/>
            <ac:cxnSpMk id="14" creationId="{4F853A7F-43C5-958F-2E54-EEFF32DFBADD}"/>
          </ac:cxnSpMkLst>
        </pc:cxnChg>
        <pc:cxnChg chg="del">
          <ac:chgData name="Marly Yolanda Duran Bigott" userId="60332b43-82ed-4961-ab0a-68d4436bb986" providerId="ADAL" clId="{BF6A4AEE-854D-4545-BE42-5CC33EACED3E}" dt="2022-11-01T18:25:56.707" v="1962" actId="478"/>
          <ac:cxnSpMkLst>
            <pc:docMk/>
            <pc:sldMk cId="833956977" sldId="257"/>
            <ac:cxnSpMk id="15" creationId="{6BA0BF39-29B9-DBDE-37EF-7CA1661C5C09}"/>
          </ac:cxnSpMkLst>
        </pc:cxnChg>
        <pc:cxnChg chg="del">
          <ac:chgData name="Marly Yolanda Duran Bigott" userId="60332b43-82ed-4961-ab0a-68d4436bb986" providerId="ADAL" clId="{BF6A4AEE-854D-4545-BE42-5CC33EACED3E}" dt="2022-11-01T18:25:56.707" v="1962" actId="478"/>
          <ac:cxnSpMkLst>
            <pc:docMk/>
            <pc:sldMk cId="833956977" sldId="257"/>
            <ac:cxnSpMk id="16" creationId="{E09BAACB-0CEA-D390-A2E2-EAE46B6A6A37}"/>
          </ac:cxnSpMkLst>
        </pc:cxnChg>
        <pc:cxnChg chg="add mod">
          <ac:chgData name="Marly Yolanda Duran Bigott" userId="60332b43-82ed-4961-ab0a-68d4436bb986" providerId="ADAL" clId="{BF6A4AEE-854D-4545-BE42-5CC33EACED3E}" dt="2022-11-01T18:28:28.417" v="1995"/>
          <ac:cxnSpMkLst>
            <pc:docMk/>
            <pc:sldMk cId="833956977" sldId="257"/>
            <ac:cxnSpMk id="18" creationId="{82AAFC06-8BAD-0591-673B-E1554A224D29}"/>
          </ac:cxnSpMkLst>
        </pc:cxnChg>
        <pc:cxnChg chg="add mod">
          <ac:chgData name="Marly Yolanda Duran Bigott" userId="60332b43-82ed-4961-ab0a-68d4436bb986" providerId="ADAL" clId="{BF6A4AEE-854D-4545-BE42-5CC33EACED3E}" dt="2022-11-01T18:28:28.417" v="1995"/>
          <ac:cxnSpMkLst>
            <pc:docMk/>
            <pc:sldMk cId="833956977" sldId="257"/>
            <ac:cxnSpMk id="19" creationId="{9B6FA91A-BC51-956A-453F-90DEF67FF004}"/>
          </ac:cxnSpMkLst>
        </pc:cxnChg>
        <pc:cxnChg chg="del">
          <ac:chgData name="Marly Yolanda Duran Bigott" userId="60332b43-82ed-4961-ab0a-68d4436bb986" providerId="ADAL" clId="{BF6A4AEE-854D-4545-BE42-5CC33EACED3E}" dt="2022-11-01T18:25:56.707" v="1962" actId="478"/>
          <ac:cxnSpMkLst>
            <pc:docMk/>
            <pc:sldMk cId="833956977" sldId="257"/>
            <ac:cxnSpMk id="20" creationId="{2B5B1B96-9E27-2E17-02E3-76113ADDE472}"/>
          </ac:cxnSpMkLst>
        </pc:cxnChg>
        <pc:cxnChg chg="add mod">
          <ac:chgData name="Marly Yolanda Duran Bigott" userId="60332b43-82ed-4961-ab0a-68d4436bb986" providerId="ADAL" clId="{BF6A4AEE-854D-4545-BE42-5CC33EACED3E}" dt="2022-11-01T18:28:28.417" v="1995"/>
          <ac:cxnSpMkLst>
            <pc:docMk/>
            <pc:sldMk cId="833956977" sldId="257"/>
            <ac:cxnSpMk id="21" creationId="{542B272A-691D-ECBB-BDE5-6587F44009CE}"/>
          </ac:cxnSpMkLst>
        </pc:cxnChg>
        <pc:cxnChg chg="del">
          <ac:chgData name="Marly Yolanda Duran Bigott" userId="60332b43-82ed-4961-ab0a-68d4436bb986" providerId="ADAL" clId="{BF6A4AEE-854D-4545-BE42-5CC33EACED3E}" dt="2022-10-31T22:48:13.191" v="1319" actId="478"/>
          <ac:cxnSpMkLst>
            <pc:docMk/>
            <pc:sldMk cId="833956977" sldId="257"/>
            <ac:cxnSpMk id="22" creationId="{85FA251C-20CB-5709-33DF-925499B5E264}"/>
          </ac:cxnSpMkLst>
        </pc:cxnChg>
        <pc:cxnChg chg="add mod">
          <ac:chgData name="Marly Yolanda Duran Bigott" userId="60332b43-82ed-4961-ab0a-68d4436bb986" providerId="ADAL" clId="{BF6A4AEE-854D-4545-BE42-5CC33EACED3E}" dt="2022-11-01T18:28:28.417" v="1995"/>
          <ac:cxnSpMkLst>
            <pc:docMk/>
            <pc:sldMk cId="833956977" sldId="257"/>
            <ac:cxnSpMk id="24" creationId="{E36266A7-EEB3-EC47-EF35-7A3F2D9D6750}"/>
          </ac:cxnSpMkLst>
        </pc:cxnChg>
        <pc:cxnChg chg="del mod">
          <ac:chgData name="Marly Yolanda Duran Bigott" userId="60332b43-82ed-4961-ab0a-68d4436bb986" providerId="ADAL" clId="{BF6A4AEE-854D-4545-BE42-5CC33EACED3E}" dt="2022-11-01T18:25:56.707" v="1962" actId="478"/>
          <ac:cxnSpMkLst>
            <pc:docMk/>
            <pc:sldMk cId="833956977" sldId="257"/>
            <ac:cxnSpMk id="25" creationId="{7999399C-17A0-A872-5F9B-0EF41E1BA7F1}"/>
          </ac:cxnSpMkLst>
        </pc:cxnChg>
        <pc:cxnChg chg="del">
          <ac:chgData name="Marly Yolanda Duran Bigott" userId="60332b43-82ed-4961-ab0a-68d4436bb986" providerId="ADAL" clId="{BF6A4AEE-854D-4545-BE42-5CC33EACED3E}" dt="2022-10-31T21:58:17.427" v="408" actId="478"/>
          <ac:cxnSpMkLst>
            <pc:docMk/>
            <pc:sldMk cId="833956977" sldId="257"/>
            <ac:cxnSpMk id="27" creationId="{9DDEAFA7-AC7A-685E-ABA1-B801C65B77F2}"/>
          </ac:cxnSpMkLst>
        </pc:cxnChg>
        <pc:cxnChg chg="del mod">
          <ac:chgData name="Marly Yolanda Duran Bigott" userId="60332b43-82ed-4961-ab0a-68d4436bb986" providerId="ADAL" clId="{BF6A4AEE-854D-4545-BE42-5CC33EACED3E}" dt="2022-11-01T18:25:56.707" v="1962" actId="478"/>
          <ac:cxnSpMkLst>
            <pc:docMk/>
            <pc:sldMk cId="833956977" sldId="257"/>
            <ac:cxnSpMk id="29" creationId="{37CEAFEB-492F-3DBC-CEC5-BD6D9E930B39}"/>
          </ac:cxnSpMkLst>
        </pc:cxnChg>
        <pc:cxnChg chg="del">
          <ac:chgData name="Marly Yolanda Duran Bigott" userId="60332b43-82ed-4961-ab0a-68d4436bb986" providerId="ADAL" clId="{BF6A4AEE-854D-4545-BE42-5CC33EACED3E}" dt="2022-11-01T18:25:56.707" v="1962" actId="478"/>
          <ac:cxnSpMkLst>
            <pc:docMk/>
            <pc:sldMk cId="833956977" sldId="257"/>
            <ac:cxnSpMk id="31" creationId="{48A674FD-F933-526E-1B36-91280342390E}"/>
          </ac:cxnSpMkLst>
        </pc:cxnChg>
        <pc:cxnChg chg="add mod">
          <ac:chgData name="Marly Yolanda Duran Bigott" userId="60332b43-82ed-4961-ab0a-68d4436bb986" providerId="ADAL" clId="{BF6A4AEE-854D-4545-BE42-5CC33EACED3E}" dt="2022-11-01T18:28:28.417" v="1995"/>
          <ac:cxnSpMkLst>
            <pc:docMk/>
            <pc:sldMk cId="833956977" sldId="257"/>
            <ac:cxnSpMk id="32" creationId="{F413C7F4-B9B6-0C36-BD2B-BEE175906D1A}"/>
          </ac:cxnSpMkLst>
        </pc:cxnChg>
        <pc:cxnChg chg="add mod">
          <ac:chgData name="Marly Yolanda Duran Bigott" userId="60332b43-82ed-4961-ab0a-68d4436bb986" providerId="ADAL" clId="{BF6A4AEE-854D-4545-BE42-5CC33EACED3E}" dt="2022-11-01T18:28:28.417" v="1995"/>
          <ac:cxnSpMkLst>
            <pc:docMk/>
            <pc:sldMk cId="833956977" sldId="257"/>
            <ac:cxnSpMk id="43" creationId="{E64F8B5D-6D69-57DD-748A-D70912E4C845}"/>
          </ac:cxnSpMkLst>
        </pc:cxnChg>
        <pc:cxnChg chg="add mod">
          <ac:chgData name="Marly Yolanda Duran Bigott" userId="60332b43-82ed-4961-ab0a-68d4436bb986" providerId="ADAL" clId="{BF6A4AEE-854D-4545-BE42-5CC33EACED3E}" dt="2022-11-01T18:28:28.417" v="1995"/>
          <ac:cxnSpMkLst>
            <pc:docMk/>
            <pc:sldMk cId="833956977" sldId="257"/>
            <ac:cxnSpMk id="50" creationId="{E34C59F9-852D-8404-956D-FC3CCC16ED65}"/>
          </ac:cxnSpMkLst>
        </pc:cxnChg>
        <pc:cxnChg chg="add mod">
          <ac:chgData name="Marly Yolanda Duran Bigott" userId="60332b43-82ed-4961-ab0a-68d4436bb986" providerId="ADAL" clId="{BF6A4AEE-854D-4545-BE42-5CC33EACED3E}" dt="2022-11-01T18:28:28.417" v="1995"/>
          <ac:cxnSpMkLst>
            <pc:docMk/>
            <pc:sldMk cId="833956977" sldId="257"/>
            <ac:cxnSpMk id="51" creationId="{CE703AA1-E69E-E6BD-B316-05143EE4F4E3}"/>
          </ac:cxnSpMkLst>
        </pc:cxnChg>
        <pc:cxnChg chg="del">
          <ac:chgData name="Marly Yolanda Duran Bigott" userId="60332b43-82ed-4961-ab0a-68d4436bb986" providerId="ADAL" clId="{BF6A4AEE-854D-4545-BE42-5CC33EACED3E}" dt="2022-11-01T18:25:56.707" v="1962" actId="478"/>
          <ac:cxnSpMkLst>
            <pc:docMk/>
            <pc:sldMk cId="833956977" sldId="257"/>
            <ac:cxnSpMk id="57" creationId="{BC6C0C27-FD32-E7B8-100E-072F648CDC6C}"/>
          </ac:cxnSpMkLst>
        </pc:cxnChg>
        <pc:cxnChg chg="del">
          <ac:chgData name="Marly Yolanda Duran Bigott" userId="60332b43-82ed-4961-ab0a-68d4436bb986" providerId="ADAL" clId="{BF6A4AEE-854D-4545-BE42-5CC33EACED3E}" dt="2022-11-01T18:25:56.707" v="1962" actId="478"/>
          <ac:cxnSpMkLst>
            <pc:docMk/>
            <pc:sldMk cId="833956977" sldId="257"/>
            <ac:cxnSpMk id="72" creationId="{41DBCF81-0441-7B6A-A2A5-EB9D346D9784}"/>
          </ac:cxnSpMkLst>
        </pc:cxnChg>
        <pc:cxnChg chg="del mod">
          <ac:chgData name="Marly Yolanda Duran Bigott" userId="60332b43-82ed-4961-ab0a-68d4436bb986" providerId="ADAL" clId="{BF6A4AEE-854D-4545-BE42-5CC33EACED3E}" dt="2022-11-01T18:25:56.707" v="1962" actId="478"/>
          <ac:cxnSpMkLst>
            <pc:docMk/>
            <pc:sldMk cId="833956977" sldId="257"/>
            <ac:cxnSpMk id="78" creationId="{86BFD658-87AF-F584-AC8D-F0265D7A20E5}"/>
          </ac:cxnSpMkLst>
        </pc:cxnChg>
        <pc:cxnChg chg="del mod">
          <ac:chgData name="Marly Yolanda Duran Bigott" userId="60332b43-82ed-4961-ab0a-68d4436bb986" providerId="ADAL" clId="{BF6A4AEE-854D-4545-BE42-5CC33EACED3E}" dt="2022-10-31T22:05:14.660" v="728" actId="478"/>
          <ac:cxnSpMkLst>
            <pc:docMk/>
            <pc:sldMk cId="833956977" sldId="257"/>
            <ac:cxnSpMk id="80" creationId="{1F13BD65-E054-E7BC-26CB-96BE1C4CCAB4}"/>
          </ac:cxnSpMkLst>
        </pc:cxnChg>
        <pc:cxnChg chg="del">
          <ac:chgData name="Marly Yolanda Duran Bigott" userId="60332b43-82ed-4961-ab0a-68d4436bb986" providerId="ADAL" clId="{BF6A4AEE-854D-4545-BE42-5CC33EACED3E}" dt="2022-11-01T18:25:56.707" v="1962" actId="478"/>
          <ac:cxnSpMkLst>
            <pc:docMk/>
            <pc:sldMk cId="833956977" sldId="257"/>
            <ac:cxnSpMk id="82" creationId="{C4435C51-CF1F-1673-C9D5-65B3319FE9C3}"/>
          </ac:cxnSpMkLst>
        </pc:cxnChg>
        <pc:cxnChg chg="add del mod">
          <ac:chgData name="Marly Yolanda Duran Bigott" userId="60332b43-82ed-4961-ab0a-68d4436bb986" providerId="ADAL" clId="{BF6A4AEE-854D-4545-BE42-5CC33EACED3E}" dt="2022-11-01T18:25:56.707" v="1962" actId="478"/>
          <ac:cxnSpMkLst>
            <pc:docMk/>
            <pc:sldMk cId="833956977" sldId="257"/>
            <ac:cxnSpMk id="85" creationId="{5C0744B4-205B-409A-5F29-B751444F7F55}"/>
          </ac:cxnSpMkLst>
        </pc:cxnChg>
        <pc:cxnChg chg="add del mod">
          <ac:chgData name="Marly Yolanda Duran Bigott" userId="60332b43-82ed-4961-ab0a-68d4436bb986" providerId="ADAL" clId="{BF6A4AEE-854D-4545-BE42-5CC33EACED3E}" dt="2022-11-01T18:25:56.707" v="1962" actId="478"/>
          <ac:cxnSpMkLst>
            <pc:docMk/>
            <pc:sldMk cId="833956977" sldId="257"/>
            <ac:cxnSpMk id="86" creationId="{33939658-F244-EF66-7F9B-DAE2CDA4FECD}"/>
          </ac:cxnSpMkLst>
        </pc:cxnChg>
      </pc:sldChg>
      <pc:sldChg chg="addSp delSp modSp mod">
        <pc:chgData name="Marly Yolanda Duran Bigott" userId="60332b43-82ed-4961-ab0a-68d4436bb986" providerId="ADAL" clId="{BF6A4AEE-854D-4545-BE42-5CC33EACED3E}" dt="2022-11-01T18:58:44.940" v="2600" actId="313"/>
        <pc:sldMkLst>
          <pc:docMk/>
          <pc:sldMk cId="3219384423" sldId="258"/>
        </pc:sldMkLst>
        <pc:spChg chg="add mod">
          <ac:chgData name="Marly Yolanda Duran Bigott" userId="60332b43-82ed-4961-ab0a-68d4436bb986" providerId="ADAL" clId="{BF6A4AEE-854D-4545-BE42-5CC33EACED3E}" dt="2022-11-01T18:31:23.470" v="2092" actId="207"/>
          <ac:spMkLst>
            <pc:docMk/>
            <pc:sldMk cId="3219384423" sldId="258"/>
            <ac:spMk id="2" creationId="{53478121-906A-1C74-1E65-EF7F757A4C33}"/>
          </ac:spMkLst>
        </pc:spChg>
        <pc:spChg chg="add mod">
          <ac:chgData name="Marly Yolanda Duran Bigott" userId="60332b43-82ed-4961-ab0a-68d4436bb986" providerId="ADAL" clId="{BF6A4AEE-854D-4545-BE42-5CC33EACED3E}" dt="2022-11-01T18:31:25.507" v="2093" actId="207"/>
          <ac:spMkLst>
            <pc:docMk/>
            <pc:sldMk cId="3219384423" sldId="258"/>
            <ac:spMk id="3" creationId="{23CFB725-431B-9A46-E276-394D97FD7482}"/>
          </ac:spMkLst>
        </pc:spChg>
        <pc:spChg chg="del">
          <ac:chgData name="Marly Yolanda Duran Bigott" userId="60332b43-82ed-4961-ab0a-68d4436bb986" providerId="ADAL" clId="{BF6A4AEE-854D-4545-BE42-5CC33EACED3E}" dt="2022-11-01T18:26:07.305" v="1963" actId="478"/>
          <ac:spMkLst>
            <pc:docMk/>
            <pc:sldMk cId="3219384423" sldId="258"/>
            <ac:spMk id="4" creationId="{037A671A-391F-F885-6A0D-0EB6A3B23290}"/>
          </ac:spMkLst>
        </pc:spChg>
        <pc:spChg chg="del">
          <ac:chgData name="Marly Yolanda Duran Bigott" userId="60332b43-82ed-4961-ab0a-68d4436bb986" providerId="ADAL" clId="{BF6A4AEE-854D-4545-BE42-5CC33EACED3E}" dt="2022-11-01T18:26:07.305" v="1963" actId="478"/>
          <ac:spMkLst>
            <pc:docMk/>
            <pc:sldMk cId="3219384423" sldId="258"/>
            <ac:spMk id="5" creationId="{35ADE120-2E85-35C1-05CC-51C8062765F5}"/>
          </ac:spMkLst>
        </pc:spChg>
        <pc:spChg chg="del">
          <ac:chgData name="Marly Yolanda Duran Bigott" userId="60332b43-82ed-4961-ab0a-68d4436bb986" providerId="ADAL" clId="{BF6A4AEE-854D-4545-BE42-5CC33EACED3E}" dt="2022-11-01T18:26:07.305" v="1963" actId="478"/>
          <ac:spMkLst>
            <pc:docMk/>
            <pc:sldMk cId="3219384423" sldId="258"/>
            <ac:spMk id="6" creationId="{4C018A6C-4E94-1363-A435-1A977241B4EC}"/>
          </ac:spMkLst>
        </pc:spChg>
        <pc:spChg chg="del mod">
          <ac:chgData name="Marly Yolanda Duran Bigott" userId="60332b43-82ed-4961-ab0a-68d4436bb986" providerId="ADAL" clId="{BF6A4AEE-854D-4545-BE42-5CC33EACED3E}" dt="2022-11-01T18:26:07.305" v="1963" actId="478"/>
          <ac:spMkLst>
            <pc:docMk/>
            <pc:sldMk cId="3219384423" sldId="258"/>
            <ac:spMk id="7" creationId="{0AA9E0DF-50D5-BAA8-6558-DA6893101F4C}"/>
          </ac:spMkLst>
        </pc:spChg>
        <pc:spChg chg="del mod">
          <ac:chgData name="Marly Yolanda Duran Bigott" userId="60332b43-82ed-4961-ab0a-68d4436bb986" providerId="ADAL" clId="{BF6A4AEE-854D-4545-BE42-5CC33EACED3E}" dt="2022-10-31T22:39:46.893" v="1310" actId="478"/>
          <ac:spMkLst>
            <pc:docMk/>
            <pc:sldMk cId="3219384423" sldId="258"/>
            <ac:spMk id="12" creationId="{03E34FC8-AFE5-1E74-E025-BDB8ABB52CCD}"/>
          </ac:spMkLst>
        </pc:spChg>
        <pc:spChg chg="add mod">
          <ac:chgData name="Marly Yolanda Duran Bigott" userId="60332b43-82ed-4961-ab0a-68d4436bb986" providerId="ADAL" clId="{BF6A4AEE-854D-4545-BE42-5CC33EACED3E}" dt="2022-11-01T18:31:27.378" v="2094" actId="207"/>
          <ac:spMkLst>
            <pc:docMk/>
            <pc:sldMk cId="3219384423" sldId="258"/>
            <ac:spMk id="12" creationId="{28A379B0-4335-BB5A-A52D-760E9BCF68F2}"/>
          </ac:spMkLst>
        </pc:spChg>
        <pc:spChg chg="add mod">
          <ac:chgData name="Marly Yolanda Duran Bigott" userId="60332b43-82ed-4961-ab0a-68d4436bb986" providerId="ADAL" clId="{BF6A4AEE-854D-4545-BE42-5CC33EACED3E}" dt="2022-11-01T18:31:29.345" v="2095" actId="207"/>
          <ac:spMkLst>
            <pc:docMk/>
            <pc:sldMk cId="3219384423" sldId="258"/>
            <ac:spMk id="13" creationId="{5A4B38EC-216D-5EC1-0DBD-02A282129E40}"/>
          </ac:spMkLst>
        </pc:spChg>
        <pc:spChg chg="add mod">
          <ac:chgData name="Marly Yolanda Duran Bigott" userId="60332b43-82ed-4961-ab0a-68d4436bb986" providerId="ADAL" clId="{BF6A4AEE-854D-4545-BE42-5CC33EACED3E}" dt="2022-11-01T18:31:31.979" v="2096" actId="207"/>
          <ac:spMkLst>
            <pc:docMk/>
            <pc:sldMk cId="3219384423" sldId="258"/>
            <ac:spMk id="23" creationId="{44D8CD3E-1971-77EA-55EE-EA37E333B658}"/>
          </ac:spMkLst>
        </pc:spChg>
        <pc:spChg chg="add mod">
          <ac:chgData name="Marly Yolanda Duran Bigott" userId="60332b43-82ed-4961-ab0a-68d4436bb986" providerId="ADAL" clId="{BF6A4AEE-854D-4545-BE42-5CC33EACED3E}" dt="2022-11-01T18:58:37.325" v="2597" actId="313"/>
          <ac:spMkLst>
            <pc:docMk/>
            <pc:sldMk cId="3219384423" sldId="258"/>
            <ac:spMk id="24" creationId="{BFC3B5C8-EFF5-373A-B52B-0D16178DDDA7}"/>
          </ac:spMkLst>
        </pc:spChg>
        <pc:spChg chg="add mod">
          <ac:chgData name="Marly Yolanda Duran Bigott" userId="60332b43-82ed-4961-ab0a-68d4436bb986" providerId="ADAL" clId="{BF6A4AEE-854D-4545-BE42-5CC33EACED3E}" dt="2022-11-01T18:58:39.444" v="2598" actId="313"/>
          <ac:spMkLst>
            <pc:docMk/>
            <pc:sldMk cId="3219384423" sldId="258"/>
            <ac:spMk id="26" creationId="{79776BD4-2727-2F38-B5A2-8D3A8B4BD3D6}"/>
          </ac:spMkLst>
        </pc:spChg>
        <pc:spChg chg="add mod">
          <ac:chgData name="Marly Yolanda Duran Bigott" userId="60332b43-82ed-4961-ab0a-68d4436bb986" providerId="ADAL" clId="{BF6A4AEE-854D-4545-BE42-5CC33EACED3E}" dt="2022-11-01T18:31:34.642" v="2097" actId="207"/>
          <ac:spMkLst>
            <pc:docMk/>
            <pc:sldMk cId="3219384423" sldId="258"/>
            <ac:spMk id="27" creationId="{62A60126-1BAD-D9CE-D38C-AC0A089B3B10}"/>
          </ac:spMkLst>
        </pc:spChg>
        <pc:spChg chg="add del mod">
          <ac:chgData name="Marly Yolanda Duran Bigott" userId="60332b43-82ed-4961-ab0a-68d4436bb986" providerId="ADAL" clId="{BF6A4AEE-854D-4545-BE42-5CC33EACED3E}" dt="2022-11-01T18:26:07.305" v="1963" actId="478"/>
          <ac:spMkLst>
            <pc:docMk/>
            <pc:sldMk cId="3219384423" sldId="258"/>
            <ac:spMk id="28" creationId="{822D6403-FAFA-B583-E386-491172307F8D}"/>
          </ac:spMkLst>
        </pc:spChg>
        <pc:spChg chg="add del mod">
          <ac:chgData name="Marly Yolanda Duran Bigott" userId="60332b43-82ed-4961-ab0a-68d4436bb986" providerId="ADAL" clId="{BF6A4AEE-854D-4545-BE42-5CC33EACED3E}" dt="2022-10-31T22:55:27.529" v="1326" actId="478"/>
          <ac:spMkLst>
            <pc:docMk/>
            <pc:sldMk cId="3219384423" sldId="258"/>
            <ac:spMk id="29" creationId="{8493A54E-27FB-ED2B-4CB6-A0C19E8CD8CB}"/>
          </ac:spMkLst>
        </pc:spChg>
        <pc:spChg chg="add mod">
          <ac:chgData name="Marly Yolanda Duran Bigott" userId="60332b43-82ed-4961-ab0a-68d4436bb986" providerId="ADAL" clId="{BF6A4AEE-854D-4545-BE42-5CC33EACED3E}" dt="2022-11-01T18:31:37.793" v="2098" actId="207"/>
          <ac:spMkLst>
            <pc:docMk/>
            <pc:sldMk cId="3219384423" sldId="258"/>
            <ac:spMk id="29" creationId="{CB935850-3D6C-9C04-DD01-250DA1D48EB5}"/>
          </ac:spMkLst>
        </pc:spChg>
        <pc:spChg chg="add del mod">
          <ac:chgData name="Marly Yolanda Duran Bigott" userId="60332b43-82ed-4961-ab0a-68d4436bb986" providerId="ADAL" clId="{BF6A4AEE-854D-4545-BE42-5CC33EACED3E}" dt="2022-11-01T18:26:07.305" v="1963" actId="478"/>
          <ac:spMkLst>
            <pc:docMk/>
            <pc:sldMk cId="3219384423" sldId="258"/>
            <ac:spMk id="30" creationId="{E3849DF7-C016-B392-0942-7DF34767F38E}"/>
          </ac:spMkLst>
        </pc:spChg>
        <pc:spChg chg="add del mod">
          <ac:chgData name="Marly Yolanda Duran Bigott" userId="60332b43-82ed-4961-ab0a-68d4436bb986" providerId="ADAL" clId="{BF6A4AEE-854D-4545-BE42-5CC33EACED3E}" dt="2022-11-01T18:26:07.305" v="1963" actId="478"/>
          <ac:spMkLst>
            <pc:docMk/>
            <pc:sldMk cId="3219384423" sldId="258"/>
            <ac:spMk id="31" creationId="{D7E7B553-99E3-C5EE-2F4A-B08064B996D0}"/>
          </ac:spMkLst>
        </pc:spChg>
        <pc:spChg chg="add del mod">
          <ac:chgData name="Marly Yolanda Duran Bigott" userId="60332b43-82ed-4961-ab0a-68d4436bb986" providerId="ADAL" clId="{BF6A4AEE-854D-4545-BE42-5CC33EACED3E}" dt="2022-11-01T18:26:07.305" v="1963" actId="478"/>
          <ac:spMkLst>
            <pc:docMk/>
            <pc:sldMk cId="3219384423" sldId="258"/>
            <ac:spMk id="32" creationId="{77913010-C843-1EAF-2CDA-DF53B1DF0155}"/>
          </ac:spMkLst>
        </pc:spChg>
        <pc:spChg chg="add mod">
          <ac:chgData name="Marly Yolanda Duran Bigott" userId="60332b43-82ed-4961-ab0a-68d4436bb986" providerId="ADAL" clId="{BF6A4AEE-854D-4545-BE42-5CC33EACED3E}" dt="2022-11-01T18:58:42.316" v="2599" actId="313"/>
          <ac:spMkLst>
            <pc:docMk/>
            <pc:sldMk cId="3219384423" sldId="258"/>
            <ac:spMk id="33" creationId="{7596E8F2-16DD-855C-44DF-C03CF8BA2ED3}"/>
          </ac:spMkLst>
        </pc:spChg>
        <pc:spChg chg="add del mod">
          <ac:chgData name="Marly Yolanda Duran Bigott" userId="60332b43-82ed-4961-ab0a-68d4436bb986" providerId="ADAL" clId="{BF6A4AEE-854D-4545-BE42-5CC33EACED3E}" dt="2022-10-31T22:16:15.469" v="1004" actId="478"/>
          <ac:spMkLst>
            <pc:docMk/>
            <pc:sldMk cId="3219384423" sldId="258"/>
            <ac:spMk id="33" creationId="{E6BF767E-2595-C972-9C08-B6A7C6BAD868}"/>
          </ac:spMkLst>
        </pc:spChg>
        <pc:spChg chg="add del mod">
          <ac:chgData name="Marly Yolanda Duran Bigott" userId="60332b43-82ed-4961-ab0a-68d4436bb986" providerId="ADAL" clId="{BF6A4AEE-854D-4545-BE42-5CC33EACED3E}" dt="2022-10-31T22:16:00.517" v="999" actId="478"/>
          <ac:spMkLst>
            <pc:docMk/>
            <pc:sldMk cId="3219384423" sldId="258"/>
            <ac:spMk id="34" creationId="{D4657267-A937-53F3-3F20-34F927375A1F}"/>
          </ac:spMkLst>
        </pc:spChg>
        <pc:spChg chg="add mod">
          <ac:chgData name="Marly Yolanda Duran Bigott" userId="60332b43-82ed-4961-ab0a-68d4436bb986" providerId="ADAL" clId="{BF6A4AEE-854D-4545-BE42-5CC33EACED3E}" dt="2022-11-01T18:58:44.940" v="2600" actId="313"/>
          <ac:spMkLst>
            <pc:docMk/>
            <pc:sldMk cId="3219384423" sldId="258"/>
            <ac:spMk id="35" creationId="{1E14BCE9-E706-7A1C-157B-78026C3B2CEB}"/>
          </ac:spMkLst>
        </pc:spChg>
        <pc:spChg chg="add del mod">
          <ac:chgData name="Marly Yolanda Duran Bigott" userId="60332b43-82ed-4961-ab0a-68d4436bb986" providerId="ADAL" clId="{BF6A4AEE-854D-4545-BE42-5CC33EACED3E}" dt="2022-10-31T22:13:21.447" v="980" actId="478"/>
          <ac:spMkLst>
            <pc:docMk/>
            <pc:sldMk cId="3219384423" sldId="258"/>
            <ac:spMk id="35" creationId="{539CF316-DD30-E3FA-8BC5-05B9001CB789}"/>
          </ac:spMkLst>
        </pc:spChg>
        <pc:spChg chg="add del mod">
          <ac:chgData name="Marly Yolanda Duran Bigott" userId="60332b43-82ed-4961-ab0a-68d4436bb986" providerId="ADAL" clId="{BF6A4AEE-854D-4545-BE42-5CC33EACED3E}" dt="2022-11-01T18:26:07.305" v="1963" actId="478"/>
          <ac:spMkLst>
            <pc:docMk/>
            <pc:sldMk cId="3219384423" sldId="258"/>
            <ac:spMk id="36" creationId="{6E0C9DAE-83FB-703F-558C-2B2AD91C5FB0}"/>
          </ac:spMkLst>
        </pc:spChg>
        <pc:spChg chg="add del mod">
          <ac:chgData name="Marly Yolanda Duran Bigott" userId="60332b43-82ed-4961-ab0a-68d4436bb986" providerId="ADAL" clId="{BF6A4AEE-854D-4545-BE42-5CC33EACED3E}" dt="2022-10-31T22:13:24.482" v="982" actId="478"/>
          <ac:spMkLst>
            <pc:docMk/>
            <pc:sldMk cId="3219384423" sldId="258"/>
            <ac:spMk id="37" creationId="{7B13F3E8-2462-8AD2-EAE8-E1A818AE5222}"/>
          </ac:spMkLst>
        </pc:spChg>
        <pc:spChg chg="add mod">
          <ac:chgData name="Marly Yolanda Duran Bigott" userId="60332b43-82ed-4961-ab0a-68d4436bb986" providerId="ADAL" clId="{BF6A4AEE-854D-4545-BE42-5CC33EACED3E}" dt="2022-11-01T18:34:50.724" v="2223" actId="20577"/>
          <ac:spMkLst>
            <pc:docMk/>
            <pc:sldMk cId="3219384423" sldId="258"/>
            <ac:spMk id="37" creationId="{AB48CAEA-5A19-527C-46C1-BF7D1F023226}"/>
          </ac:spMkLst>
        </pc:spChg>
        <pc:spChg chg="add del mod">
          <ac:chgData name="Marly Yolanda Duran Bigott" userId="60332b43-82ed-4961-ab0a-68d4436bb986" providerId="ADAL" clId="{BF6A4AEE-854D-4545-BE42-5CC33EACED3E}" dt="2022-10-31T22:13:22.920" v="981" actId="478"/>
          <ac:spMkLst>
            <pc:docMk/>
            <pc:sldMk cId="3219384423" sldId="258"/>
            <ac:spMk id="38" creationId="{9C186738-248E-B5E7-A1CA-21E7CB1556CF}"/>
          </ac:spMkLst>
        </pc:spChg>
        <pc:spChg chg="add mod">
          <ac:chgData name="Marly Yolanda Duran Bigott" userId="60332b43-82ed-4961-ab0a-68d4436bb986" providerId="ADAL" clId="{BF6A4AEE-854D-4545-BE42-5CC33EACED3E}" dt="2022-11-01T18:33:50.537" v="2176" actId="20577"/>
          <ac:spMkLst>
            <pc:docMk/>
            <pc:sldMk cId="3219384423" sldId="258"/>
            <ac:spMk id="38" creationId="{AC44AFDF-7472-E600-6E01-8415663EFE0B}"/>
          </ac:spMkLst>
        </pc:spChg>
        <pc:spChg chg="add del mod">
          <ac:chgData name="Marly Yolanda Duran Bigott" userId="60332b43-82ed-4961-ab0a-68d4436bb986" providerId="ADAL" clId="{BF6A4AEE-854D-4545-BE42-5CC33EACED3E}" dt="2022-11-01T18:26:07.305" v="1963" actId="478"/>
          <ac:spMkLst>
            <pc:docMk/>
            <pc:sldMk cId="3219384423" sldId="258"/>
            <ac:spMk id="39" creationId="{534C26D2-CFFE-7303-E536-523BC46B205A}"/>
          </ac:spMkLst>
        </pc:spChg>
        <pc:spChg chg="add del mod">
          <ac:chgData name="Marly Yolanda Duran Bigott" userId="60332b43-82ed-4961-ab0a-68d4436bb986" providerId="ADAL" clId="{BF6A4AEE-854D-4545-BE42-5CC33EACED3E}" dt="2022-11-01T18:26:07.305" v="1963" actId="478"/>
          <ac:spMkLst>
            <pc:docMk/>
            <pc:sldMk cId="3219384423" sldId="258"/>
            <ac:spMk id="40" creationId="{9EB0CD18-EC74-A576-10FE-4850028C7C7A}"/>
          </ac:spMkLst>
        </pc:spChg>
        <pc:spChg chg="add del mod">
          <ac:chgData name="Marly Yolanda Duran Bigott" userId="60332b43-82ed-4961-ab0a-68d4436bb986" providerId="ADAL" clId="{BF6A4AEE-854D-4545-BE42-5CC33EACED3E}" dt="2022-11-01T18:26:07.305" v="1963" actId="478"/>
          <ac:spMkLst>
            <pc:docMk/>
            <pc:sldMk cId="3219384423" sldId="258"/>
            <ac:spMk id="41" creationId="{D3E8E9BC-9E65-A0D2-B8E7-996F4E62ECC8}"/>
          </ac:spMkLst>
        </pc:spChg>
        <pc:spChg chg="add del mod">
          <ac:chgData name="Marly Yolanda Duran Bigott" userId="60332b43-82ed-4961-ab0a-68d4436bb986" providerId="ADAL" clId="{BF6A4AEE-854D-4545-BE42-5CC33EACED3E}" dt="2022-11-01T18:26:07.305" v="1963" actId="478"/>
          <ac:spMkLst>
            <pc:docMk/>
            <pc:sldMk cId="3219384423" sldId="258"/>
            <ac:spMk id="42" creationId="{CEF68B67-11D6-742D-D228-E493EADB69CD}"/>
          </ac:spMkLst>
        </pc:spChg>
        <pc:spChg chg="add del mod">
          <ac:chgData name="Marly Yolanda Duran Bigott" userId="60332b43-82ed-4961-ab0a-68d4436bb986" providerId="ADAL" clId="{BF6A4AEE-854D-4545-BE42-5CC33EACED3E}" dt="2022-10-31T22:17:52.268" v="1016" actId="478"/>
          <ac:spMkLst>
            <pc:docMk/>
            <pc:sldMk cId="3219384423" sldId="258"/>
            <ac:spMk id="43" creationId="{B8238A46-433A-69DB-B808-5BEB2B2C785F}"/>
          </ac:spMkLst>
        </pc:spChg>
        <pc:spChg chg="add del mod">
          <ac:chgData name="Marly Yolanda Duran Bigott" userId="60332b43-82ed-4961-ab0a-68d4436bb986" providerId="ADAL" clId="{BF6A4AEE-854D-4545-BE42-5CC33EACED3E}" dt="2022-10-31T22:17:48.029" v="1015" actId="478"/>
          <ac:spMkLst>
            <pc:docMk/>
            <pc:sldMk cId="3219384423" sldId="258"/>
            <ac:spMk id="44" creationId="{A7E2422F-92DD-75CC-BF87-1501708B63F4}"/>
          </ac:spMkLst>
        </pc:spChg>
        <pc:spChg chg="add del mod">
          <ac:chgData name="Marly Yolanda Duran Bigott" userId="60332b43-82ed-4961-ab0a-68d4436bb986" providerId="ADAL" clId="{BF6A4AEE-854D-4545-BE42-5CC33EACED3E}" dt="2022-11-01T18:26:07.305" v="1963" actId="478"/>
          <ac:spMkLst>
            <pc:docMk/>
            <pc:sldMk cId="3219384423" sldId="258"/>
            <ac:spMk id="45" creationId="{EADB8ED1-202A-CC2D-D774-720F121E5C17}"/>
          </ac:spMkLst>
        </pc:spChg>
        <pc:spChg chg="add del mod">
          <ac:chgData name="Marly Yolanda Duran Bigott" userId="60332b43-82ed-4961-ab0a-68d4436bb986" providerId="ADAL" clId="{BF6A4AEE-854D-4545-BE42-5CC33EACED3E}" dt="2022-10-31T22:19:42.937" v="1047" actId="478"/>
          <ac:spMkLst>
            <pc:docMk/>
            <pc:sldMk cId="3219384423" sldId="258"/>
            <ac:spMk id="46" creationId="{056042E9-35A3-90BB-D353-C3609C944E0E}"/>
          </ac:spMkLst>
        </pc:spChg>
        <pc:spChg chg="add del mod">
          <ac:chgData name="Marly Yolanda Duran Bigott" userId="60332b43-82ed-4961-ab0a-68d4436bb986" providerId="ADAL" clId="{BF6A4AEE-854D-4545-BE42-5CC33EACED3E}" dt="2022-10-31T22:19:41.941" v="1046" actId="478"/>
          <ac:spMkLst>
            <pc:docMk/>
            <pc:sldMk cId="3219384423" sldId="258"/>
            <ac:spMk id="47" creationId="{6BE47EFE-3402-1A0A-4849-2DCA829098E8}"/>
          </ac:spMkLst>
        </pc:spChg>
        <pc:spChg chg="add del mod">
          <ac:chgData name="Marly Yolanda Duran Bigott" userId="60332b43-82ed-4961-ab0a-68d4436bb986" providerId="ADAL" clId="{BF6A4AEE-854D-4545-BE42-5CC33EACED3E}" dt="2022-11-01T18:26:07.305" v="1963" actId="478"/>
          <ac:spMkLst>
            <pc:docMk/>
            <pc:sldMk cId="3219384423" sldId="258"/>
            <ac:spMk id="48" creationId="{E71631E1-079D-3274-40CE-3B24209A8947}"/>
          </ac:spMkLst>
        </pc:spChg>
        <pc:spChg chg="add del mod">
          <ac:chgData name="Marly Yolanda Duran Bigott" userId="60332b43-82ed-4961-ab0a-68d4436bb986" providerId="ADAL" clId="{BF6A4AEE-854D-4545-BE42-5CC33EACED3E}" dt="2022-10-31T22:19:44.297" v="1048" actId="478"/>
          <ac:spMkLst>
            <pc:docMk/>
            <pc:sldMk cId="3219384423" sldId="258"/>
            <ac:spMk id="49" creationId="{E1224B0D-6578-96B7-BEFB-1D62BBD8E8E5}"/>
          </ac:spMkLst>
        </pc:spChg>
        <pc:spChg chg="add del mod">
          <ac:chgData name="Marly Yolanda Duran Bigott" userId="60332b43-82ed-4961-ab0a-68d4436bb986" providerId="ADAL" clId="{BF6A4AEE-854D-4545-BE42-5CC33EACED3E}" dt="2022-11-01T18:26:07.305" v="1963" actId="478"/>
          <ac:spMkLst>
            <pc:docMk/>
            <pc:sldMk cId="3219384423" sldId="258"/>
            <ac:spMk id="60" creationId="{6AE0C52E-0AAD-14C0-98E3-3D81463BD9AE}"/>
          </ac:spMkLst>
        </pc:spChg>
        <pc:spChg chg="add del mod">
          <ac:chgData name="Marly Yolanda Duran Bigott" userId="60332b43-82ed-4961-ab0a-68d4436bb986" providerId="ADAL" clId="{BF6A4AEE-854D-4545-BE42-5CC33EACED3E}" dt="2022-11-01T18:26:07.305" v="1963" actId="478"/>
          <ac:spMkLst>
            <pc:docMk/>
            <pc:sldMk cId="3219384423" sldId="258"/>
            <ac:spMk id="62" creationId="{00E8C1D0-2428-BD28-0065-B30C872F0CBB}"/>
          </ac:spMkLst>
        </pc:spChg>
        <pc:spChg chg="add del mod">
          <ac:chgData name="Marly Yolanda Duran Bigott" userId="60332b43-82ed-4961-ab0a-68d4436bb986" providerId="ADAL" clId="{BF6A4AEE-854D-4545-BE42-5CC33EACED3E}" dt="2022-11-01T18:26:07.305" v="1963" actId="478"/>
          <ac:spMkLst>
            <pc:docMk/>
            <pc:sldMk cId="3219384423" sldId="258"/>
            <ac:spMk id="63" creationId="{D336EC03-4CA1-4415-0D24-13D6B6038A1F}"/>
          </ac:spMkLst>
        </pc:spChg>
        <pc:cxnChg chg="del mod">
          <ac:chgData name="Marly Yolanda Duran Bigott" userId="60332b43-82ed-4961-ab0a-68d4436bb986" providerId="ADAL" clId="{BF6A4AEE-854D-4545-BE42-5CC33EACED3E}" dt="2022-11-01T18:26:07.305" v="1963" actId="478"/>
          <ac:cxnSpMkLst>
            <pc:docMk/>
            <pc:sldMk cId="3219384423" sldId="258"/>
            <ac:cxnSpMk id="8" creationId="{74487B3E-C376-3A68-BD07-A6EDA612BF54}"/>
          </ac:cxnSpMkLst>
        </pc:cxnChg>
        <pc:cxnChg chg="del">
          <ac:chgData name="Marly Yolanda Duran Bigott" userId="60332b43-82ed-4961-ab0a-68d4436bb986" providerId="ADAL" clId="{BF6A4AEE-854D-4545-BE42-5CC33EACED3E}" dt="2022-11-01T18:26:07.305" v="1963" actId="478"/>
          <ac:cxnSpMkLst>
            <pc:docMk/>
            <pc:sldMk cId="3219384423" sldId="258"/>
            <ac:cxnSpMk id="9" creationId="{ADC2225E-3EF7-025F-E199-185A82A0E419}"/>
          </ac:cxnSpMkLst>
        </pc:cxnChg>
        <pc:cxnChg chg="del">
          <ac:chgData name="Marly Yolanda Duran Bigott" userId="60332b43-82ed-4961-ab0a-68d4436bb986" providerId="ADAL" clId="{BF6A4AEE-854D-4545-BE42-5CC33EACED3E}" dt="2022-11-01T18:26:07.305" v="1963" actId="478"/>
          <ac:cxnSpMkLst>
            <pc:docMk/>
            <pc:sldMk cId="3219384423" sldId="258"/>
            <ac:cxnSpMk id="10" creationId="{46CADFBC-67F9-8506-F7C5-E1A6DD9AB95F}"/>
          </ac:cxnSpMkLst>
        </pc:cxnChg>
        <pc:cxnChg chg="del">
          <ac:chgData name="Marly Yolanda Duran Bigott" userId="60332b43-82ed-4961-ab0a-68d4436bb986" providerId="ADAL" clId="{BF6A4AEE-854D-4545-BE42-5CC33EACED3E}" dt="2022-11-01T18:26:07.305" v="1963" actId="478"/>
          <ac:cxnSpMkLst>
            <pc:docMk/>
            <pc:sldMk cId="3219384423" sldId="258"/>
            <ac:cxnSpMk id="11" creationId="{93F9B2E2-A2A2-95AC-016A-9EC63432907F}"/>
          </ac:cxnSpMkLst>
        </pc:cxnChg>
        <pc:cxnChg chg="add mod">
          <ac:chgData name="Marly Yolanda Duran Bigott" userId="60332b43-82ed-4961-ab0a-68d4436bb986" providerId="ADAL" clId="{BF6A4AEE-854D-4545-BE42-5CC33EACED3E}" dt="2022-11-01T18:28:37.737" v="1996"/>
          <ac:cxnSpMkLst>
            <pc:docMk/>
            <pc:sldMk cId="3219384423" sldId="258"/>
            <ac:cxnSpMk id="14" creationId="{4F4107C3-C651-0659-2A00-96E51D8D6507}"/>
          </ac:cxnSpMkLst>
        </pc:cxnChg>
        <pc:cxnChg chg="add del">
          <ac:chgData name="Marly Yolanda Duran Bigott" userId="60332b43-82ed-4961-ab0a-68d4436bb986" providerId="ADAL" clId="{BF6A4AEE-854D-4545-BE42-5CC33EACED3E}" dt="2022-11-01T18:26:07.305" v="1963" actId="478"/>
          <ac:cxnSpMkLst>
            <pc:docMk/>
            <pc:sldMk cId="3219384423" sldId="258"/>
            <ac:cxnSpMk id="15" creationId="{92A76C7A-05BA-7BF8-E2BC-10ABE2C514DC}"/>
          </ac:cxnSpMkLst>
        </pc:cxnChg>
        <pc:cxnChg chg="add mod">
          <ac:chgData name="Marly Yolanda Duran Bigott" userId="60332b43-82ed-4961-ab0a-68d4436bb986" providerId="ADAL" clId="{BF6A4AEE-854D-4545-BE42-5CC33EACED3E}" dt="2022-11-01T18:28:37.737" v="1996"/>
          <ac:cxnSpMkLst>
            <pc:docMk/>
            <pc:sldMk cId="3219384423" sldId="258"/>
            <ac:cxnSpMk id="16" creationId="{DEABA608-F0BA-5F61-B6BC-363BD0743306}"/>
          </ac:cxnSpMkLst>
        </pc:cxnChg>
        <pc:cxnChg chg="add del">
          <ac:chgData name="Marly Yolanda Duran Bigott" userId="60332b43-82ed-4961-ab0a-68d4436bb986" providerId="ADAL" clId="{BF6A4AEE-854D-4545-BE42-5CC33EACED3E}" dt="2022-11-01T18:26:07.305" v="1963" actId="478"/>
          <ac:cxnSpMkLst>
            <pc:docMk/>
            <pc:sldMk cId="3219384423" sldId="258"/>
            <ac:cxnSpMk id="17" creationId="{67A8AAF6-6B3B-0994-D345-63FB3D16E74C}"/>
          </ac:cxnSpMkLst>
        </pc:cxnChg>
        <pc:cxnChg chg="add mod">
          <ac:chgData name="Marly Yolanda Duran Bigott" userId="60332b43-82ed-4961-ab0a-68d4436bb986" providerId="ADAL" clId="{BF6A4AEE-854D-4545-BE42-5CC33EACED3E}" dt="2022-11-01T18:28:37.737" v="1996"/>
          <ac:cxnSpMkLst>
            <pc:docMk/>
            <pc:sldMk cId="3219384423" sldId="258"/>
            <ac:cxnSpMk id="18" creationId="{C528AE7F-173D-79B2-DB5D-B1B6224688EB}"/>
          </ac:cxnSpMkLst>
        </pc:cxnChg>
        <pc:cxnChg chg="add del mod">
          <ac:chgData name="Marly Yolanda Duran Bigott" userId="60332b43-82ed-4961-ab0a-68d4436bb986" providerId="ADAL" clId="{BF6A4AEE-854D-4545-BE42-5CC33EACED3E}" dt="2022-11-01T18:26:07.305" v="1963" actId="478"/>
          <ac:cxnSpMkLst>
            <pc:docMk/>
            <pc:sldMk cId="3219384423" sldId="258"/>
            <ac:cxnSpMk id="19" creationId="{B1FF0875-7821-0A27-10CB-B7B7B475662C}"/>
          </ac:cxnSpMkLst>
        </pc:cxnChg>
        <pc:cxnChg chg="add mod">
          <ac:chgData name="Marly Yolanda Duran Bigott" userId="60332b43-82ed-4961-ab0a-68d4436bb986" providerId="ADAL" clId="{BF6A4AEE-854D-4545-BE42-5CC33EACED3E}" dt="2022-11-01T18:28:37.737" v="1996"/>
          <ac:cxnSpMkLst>
            <pc:docMk/>
            <pc:sldMk cId="3219384423" sldId="258"/>
            <ac:cxnSpMk id="20" creationId="{456A95CB-C6A0-E745-7597-3F6111E7D9BE}"/>
          </ac:cxnSpMkLst>
        </pc:cxnChg>
        <pc:cxnChg chg="add del mod">
          <ac:chgData name="Marly Yolanda Duran Bigott" userId="60332b43-82ed-4961-ab0a-68d4436bb986" providerId="ADAL" clId="{BF6A4AEE-854D-4545-BE42-5CC33EACED3E}" dt="2022-11-01T18:26:07.305" v="1963" actId="478"/>
          <ac:cxnSpMkLst>
            <pc:docMk/>
            <pc:sldMk cId="3219384423" sldId="258"/>
            <ac:cxnSpMk id="21" creationId="{21279D23-5243-1745-6E7E-D96C90ADF792}"/>
          </ac:cxnSpMkLst>
        </pc:cxnChg>
        <pc:cxnChg chg="add mod">
          <ac:chgData name="Marly Yolanda Duran Bigott" userId="60332b43-82ed-4961-ab0a-68d4436bb986" providerId="ADAL" clId="{BF6A4AEE-854D-4545-BE42-5CC33EACED3E}" dt="2022-11-01T18:28:37.737" v="1996"/>
          <ac:cxnSpMkLst>
            <pc:docMk/>
            <pc:sldMk cId="3219384423" sldId="258"/>
            <ac:cxnSpMk id="22" creationId="{39D27DDC-B82F-D5C6-5D73-C64F57BC9978}"/>
          </ac:cxnSpMkLst>
        </pc:cxnChg>
        <pc:cxnChg chg="add del">
          <ac:chgData name="Marly Yolanda Duran Bigott" userId="60332b43-82ed-4961-ab0a-68d4436bb986" providerId="ADAL" clId="{BF6A4AEE-854D-4545-BE42-5CC33EACED3E}" dt="2022-10-31T22:16:13.899" v="1003" actId="478"/>
          <ac:cxnSpMkLst>
            <pc:docMk/>
            <pc:sldMk cId="3219384423" sldId="258"/>
            <ac:cxnSpMk id="23" creationId="{B826BF30-D7A0-394D-2C5D-05A228D83B68}"/>
          </ac:cxnSpMkLst>
        </pc:cxnChg>
        <pc:cxnChg chg="add mod">
          <ac:chgData name="Marly Yolanda Duran Bigott" userId="60332b43-82ed-4961-ab0a-68d4436bb986" providerId="ADAL" clId="{BF6A4AEE-854D-4545-BE42-5CC33EACED3E}" dt="2022-11-01T18:28:37.737" v="1996"/>
          <ac:cxnSpMkLst>
            <pc:docMk/>
            <pc:sldMk cId="3219384423" sldId="258"/>
            <ac:cxnSpMk id="25" creationId="{AFC1418F-0CF1-F780-97EA-B264EFE7243F}"/>
          </ac:cxnSpMkLst>
        </pc:cxnChg>
        <pc:cxnChg chg="add del">
          <ac:chgData name="Marly Yolanda Duran Bigott" userId="60332b43-82ed-4961-ab0a-68d4436bb986" providerId="ADAL" clId="{BF6A4AEE-854D-4545-BE42-5CC33EACED3E}" dt="2022-10-31T22:16:19.076" v="1005" actId="478"/>
          <ac:cxnSpMkLst>
            <pc:docMk/>
            <pc:sldMk cId="3219384423" sldId="258"/>
            <ac:cxnSpMk id="25" creationId="{F6FAA4F6-9016-1E3F-1625-FA1170477B3A}"/>
          </ac:cxnSpMkLst>
        </pc:cxnChg>
        <pc:cxnChg chg="add del">
          <ac:chgData name="Marly Yolanda Duran Bigott" userId="60332b43-82ed-4961-ab0a-68d4436bb986" providerId="ADAL" clId="{BF6A4AEE-854D-4545-BE42-5CC33EACED3E}" dt="2022-10-31T22:16:01.713" v="1000" actId="478"/>
          <ac:cxnSpMkLst>
            <pc:docMk/>
            <pc:sldMk cId="3219384423" sldId="258"/>
            <ac:cxnSpMk id="27" creationId="{5D65D7F6-DC3C-6392-0708-793192CB8422}"/>
          </ac:cxnSpMkLst>
        </pc:cxnChg>
        <pc:cxnChg chg="add mod">
          <ac:chgData name="Marly Yolanda Duran Bigott" userId="60332b43-82ed-4961-ab0a-68d4436bb986" providerId="ADAL" clId="{BF6A4AEE-854D-4545-BE42-5CC33EACED3E}" dt="2022-11-01T18:28:37.737" v="1996"/>
          <ac:cxnSpMkLst>
            <pc:docMk/>
            <pc:sldMk cId="3219384423" sldId="258"/>
            <ac:cxnSpMk id="34" creationId="{605A2F6A-EEF4-C514-A853-B3B7138392D5}"/>
          </ac:cxnSpMkLst>
        </pc:cxnChg>
        <pc:cxnChg chg="add mod">
          <ac:chgData name="Marly Yolanda Duran Bigott" userId="60332b43-82ed-4961-ab0a-68d4436bb986" providerId="ADAL" clId="{BF6A4AEE-854D-4545-BE42-5CC33EACED3E}" dt="2022-11-01T18:28:37.737" v="1996"/>
          <ac:cxnSpMkLst>
            <pc:docMk/>
            <pc:sldMk cId="3219384423" sldId="258"/>
            <ac:cxnSpMk id="43" creationId="{AA6037FE-79A9-2301-40E1-8D5D6C51A772}"/>
          </ac:cxnSpMkLst>
        </pc:cxnChg>
        <pc:cxnChg chg="add mod">
          <ac:chgData name="Marly Yolanda Duran Bigott" userId="60332b43-82ed-4961-ab0a-68d4436bb986" providerId="ADAL" clId="{BF6A4AEE-854D-4545-BE42-5CC33EACED3E}" dt="2022-11-01T18:28:37.737" v="1996"/>
          <ac:cxnSpMkLst>
            <pc:docMk/>
            <pc:sldMk cId="3219384423" sldId="258"/>
            <ac:cxnSpMk id="44" creationId="{E4D98C9A-E943-8C0B-765E-792C7D5D7BB7}"/>
          </ac:cxnSpMkLst>
        </pc:cxnChg>
        <pc:cxnChg chg="add mod">
          <ac:chgData name="Marly Yolanda Duran Bigott" userId="60332b43-82ed-4961-ab0a-68d4436bb986" providerId="ADAL" clId="{BF6A4AEE-854D-4545-BE42-5CC33EACED3E}" dt="2022-11-01T18:28:37.737" v="1996"/>
          <ac:cxnSpMkLst>
            <pc:docMk/>
            <pc:sldMk cId="3219384423" sldId="258"/>
            <ac:cxnSpMk id="46" creationId="{0013E583-D66E-14FE-CB6C-4AF0462391B9}"/>
          </ac:cxnSpMkLst>
        </pc:cxnChg>
        <pc:cxnChg chg="add del mod">
          <ac:chgData name="Marly Yolanda Duran Bigott" userId="60332b43-82ed-4961-ab0a-68d4436bb986" providerId="ADAL" clId="{BF6A4AEE-854D-4545-BE42-5CC33EACED3E}" dt="2022-10-31T22:19:29.252" v="1043" actId="478"/>
          <ac:cxnSpMkLst>
            <pc:docMk/>
            <pc:sldMk cId="3219384423" sldId="258"/>
            <ac:cxnSpMk id="51" creationId="{B532105A-7C70-EDDE-5EF1-BA3ACC99DE45}"/>
          </ac:cxnSpMkLst>
        </pc:cxnChg>
        <pc:cxnChg chg="add del mod">
          <ac:chgData name="Marly Yolanda Duran Bigott" userId="60332b43-82ed-4961-ab0a-68d4436bb986" providerId="ADAL" clId="{BF6A4AEE-854D-4545-BE42-5CC33EACED3E}" dt="2022-11-01T18:26:07.305" v="1963" actId="478"/>
          <ac:cxnSpMkLst>
            <pc:docMk/>
            <pc:sldMk cId="3219384423" sldId="258"/>
            <ac:cxnSpMk id="53" creationId="{FA04385C-10C6-ACD9-26D8-153CD3451D5C}"/>
          </ac:cxnSpMkLst>
        </pc:cxnChg>
        <pc:cxnChg chg="add del mod">
          <ac:chgData name="Marly Yolanda Duran Bigott" userId="60332b43-82ed-4961-ab0a-68d4436bb986" providerId="ADAL" clId="{BF6A4AEE-854D-4545-BE42-5CC33EACED3E}" dt="2022-10-31T22:15:25.795" v="995" actId="478"/>
          <ac:cxnSpMkLst>
            <pc:docMk/>
            <pc:sldMk cId="3219384423" sldId="258"/>
            <ac:cxnSpMk id="56" creationId="{BF1F8C0C-9EAF-B88D-8916-C5EF92D19421}"/>
          </ac:cxnSpMkLst>
        </pc:cxnChg>
        <pc:cxnChg chg="add del mod">
          <ac:chgData name="Marly Yolanda Duran Bigott" userId="60332b43-82ed-4961-ab0a-68d4436bb986" providerId="ADAL" clId="{BF6A4AEE-854D-4545-BE42-5CC33EACED3E}" dt="2022-11-01T18:26:07.305" v="1963" actId="478"/>
          <ac:cxnSpMkLst>
            <pc:docMk/>
            <pc:sldMk cId="3219384423" sldId="258"/>
            <ac:cxnSpMk id="58" creationId="{223723C1-CD52-F475-A5BB-7AD1D8A4806C}"/>
          </ac:cxnSpMkLst>
        </pc:cxnChg>
        <pc:cxnChg chg="add del mod">
          <ac:chgData name="Marly Yolanda Duran Bigott" userId="60332b43-82ed-4961-ab0a-68d4436bb986" providerId="ADAL" clId="{BF6A4AEE-854D-4545-BE42-5CC33EACED3E}" dt="2022-11-01T18:26:07.305" v="1963" actId="478"/>
          <ac:cxnSpMkLst>
            <pc:docMk/>
            <pc:sldMk cId="3219384423" sldId="258"/>
            <ac:cxnSpMk id="59" creationId="{21171E76-9E56-C7BC-06C8-9B6B6B05F28F}"/>
          </ac:cxnSpMkLst>
        </pc:cxnChg>
        <pc:cxnChg chg="add del mod">
          <ac:chgData name="Marly Yolanda Duran Bigott" userId="60332b43-82ed-4961-ab0a-68d4436bb986" providerId="ADAL" clId="{BF6A4AEE-854D-4545-BE42-5CC33EACED3E}" dt="2022-11-01T18:26:07.305" v="1963" actId="478"/>
          <ac:cxnSpMkLst>
            <pc:docMk/>
            <pc:sldMk cId="3219384423" sldId="258"/>
            <ac:cxnSpMk id="61" creationId="{1D4735E5-1713-A095-A721-3A23DA2C6FE1}"/>
          </ac:cxnSpMkLst>
        </pc:cxnChg>
      </pc:sldChg>
      <pc:sldChg chg="addSp delSp modSp mod">
        <pc:chgData name="Marly Yolanda Duran Bigott" userId="60332b43-82ed-4961-ab0a-68d4436bb986" providerId="ADAL" clId="{BF6A4AEE-854D-4545-BE42-5CC33EACED3E}" dt="2022-11-01T19:00:55.750" v="2616" actId="1076"/>
        <pc:sldMkLst>
          <pc:docMk/>
          <pc:sldMk cId="1392336287" sldId="259"/>
        </pc:sldMkLst>
        <pc:spChg chg="mod">
          <ac:chgData name="Marly Yolanda Duran Bigott" userId="60332b43-82ed-4961-ab0a-68d4436bb986" providerId="ADAL" clId="{BF6A4AEE-854D-4545-BE42-5CC33EACED3E}" dt="2022-11-01T18:26:54.250" v="1967"/>
          <ac:spMkLst>
            <pc:docMk/>
            <pc:sldMk cId="1392336287" sldId="259"/>
            <ac:spMk id="3" creationId="{CAC25C74-374F-98B8-7332-DDB9C66D438F}"/>
          </ac:spMkLst>
        </pc:spChg>
        <pc:spChg chg="mod">
          <ac:chgData name="Marly Yolanda Duran Bigott" userId="60332b43-82ed-4961-ab0a-68d4436bb986" providerId="ADAL" clId="{BF6A4AEE-854D-4545-BE42-5CC33EACED3E}" dt="2022-11-01T18:26:54.250" v="1967"/>
          <ac:spMkLst>
            <pc:docMk/>
            <pc:sldMk cId="1392336287" sldId="259"/>
            <ac:spMk id="4" creationId="{1EE9BB2C-F25A-0ED0-C0B4-799FAFCCB890}"/>
          </ac:spMkLst>
        </pc:spChg>
        <pc:spChg chg="add mod">
          <ac:chgData name="Marly Yolanda Duran Bigott" userId="60332b43-82ed-4961-ab0a-68d4436bb986" providerId="ADAL" clId="{BF6A4AEE-854D-4545-BE42-5CC33EACED3E}" dt="2022-11-01T18:26:54.250" v="1967"/>
          <ac:spMkLst>
            <pc:docMk/>
            <pc:sldMk cId="1392336287" sldId="259"/>
            <ac:spMk id="5" creationId="{A00296D5-2CBB-9197-4536-4372A6B5C578}"/>
          </ac:spMkLst>
        </pc:spChg>
        <pc:spChg chg="add mod">
          <ac:chgData name="Marly Yolanda Duran Bigott" userId="60332b43-82ed-4961-ab0a-68d4436bb986" providerId="ADAL" clId="{BF6A4AEE-854D-4545-BE42-5CC33EACED3E}" dt="2022-11-01T18:26:54.250" v="1967"/>
          <ac:spMkLst>
            <pc:docMk/>
            <pc:sldMk cId="1392336287" sldId="259"/>
            <ac:spMk id="6" creationId="{A270847A-E9A9-601C-F635-5A94FF78F319}"/>
          </ac:spMkLst>
        </pc:spChg>
        <pc:spChg chg="del mod">
          <ac:chgData name="Marly Yolanda Duran Bigott" userId="60332b43-82ed-4961-ab0a-68d4436bb986" providerId="ADAL" clId="{BF6A4AEE-854D-4545-BE42-5CC33EACED3E}" dt="2022-11-01T17:49:16.648" v="1412" actId="478"/>
          <ac:spMkLst>
            <pc:docMk/>
            <pc:sldMk cId="1392336287" sldId="259"/>
            <ac:spMk id="8" creationId="{EA752E10-2ABD-6FA0-8560-7DFF88A86FEE}"/>
          </ac:spMkLst>
        </pc:spChg>
        <pc:spChg chg="del mod">
          <ac:chgData name="Marly Yolanda Duran Bigott" userId="60332b43-82ed-4961-ab0a-68d4436bb986" providerId="ADAL" clId="{BF6A4AEE-854D-4545-BE42-5CC33EACED3E}" dt="2022-11-01T17:49:20.701" v="1415" actId="478"/>
          <ac:spMkLst>
            <pc:docMk/>
            <pc:sldMk cId="1392336287" sldId="259"/>
            <ac:spMk id="9" creationId="{7A487959-37F8-EFE2-F507-A6FD2117984A}"/>
          </ac:spMkLst>
        </pc:spChg>
        <pc:spChg chg="add mod">
          <ac:chgData name="Marly Yolanda Duran Bigott" userId="60332b43-82ed-4961-ab0a-68d4436bb986" providerId="ADAL" clId="{BF6A4AEE-854D-4545-BE42-5CC33EACED3E}" dt="2022-11-01T18:26:54.250" v="1967"/>
          <ac:spMkLst>
            <pc:docMk/>
            <pc:sldMk cId="1392336287" sldId="259"/>
            <ac:spMk id="10" creationId="{A4CCCEB4-323F-19E5-5B6A-270AE783777E}"/>
          </ac:spMkLst>
        </pc:spChg>
        <pc:spChg chg="add mod">
          <ac:chgData name="Marly Yolanda Duran Bigott" userId="60332b43-82ed-4961-ab0a-68d4436bb986" providerId="ADAL" clId="{BF6A4AEE-854D-4545-BE42-5CC33EACED3E}" dt="2022-11-01T18:26:54.250" v="1967"/>
          <ac:spMkLst>
            <pc:docMk/>
            <pc:sldMk cId="1392336287" sldId="259"/>
            <ac:spMk id="11" creationId="{A3011BF9-7D75-1866-2B23-A9AA10BAB016}"/>
          </ac:spMkLst>
        </pc:spChg>
        <pc:spChg chg="add mod">
          <ac:chgData name="Marly Yolanda Duran Bigott" userId="60332b43-82ed-4961-ab0a-68d4436bb986" providerId="ADAL" clId="{BF6A4AEE-854D-4545-BE42-5CC33EACED3E}" dt="2022-11-01T18:26:54.250" v="1967"/>
          <ac:spMkLst>
            <pc:docMk/>
            <pc:sldMk cId="1392336287" sldId="259"/>
            <ac:spMk id="12" creationId="{7AF1FE27-85EE-6AC0-7BC7-23F1AB2A51C1}"/>
          </ac:spMkLst>
        </pc:spChg>
        <pc:spChg chg="del mod">
          <ac:chgData name="Marly Yolanda Duran Bigott" userId="60332b43-82ed-4961-ab0a-68d4436bb986" providerId="ADAL" clId="{BF6A4AEE-854D-4545-BE42-5CC33EACED3E}" dt="2022-11-01T17:49:26.253" v="1417" actId="478"/>
          <ac:spMkLst>
            <pc:docMk/>
            <pc:sldMk cId="1392336287" sldId="259"/>
            <ac:spMk id="19" creationId="{FB4442D0-CEBA-F89D-9177-D7E75E6D5E47}"/>
          </ac:spMkLst>
        </pc:spChg>
        <pc:spChg chg="del mod">
          <ac:chgData name="Marly Yolanda Duran Bigott" userId="60332b43-82ed-4961-ab0a-68d4436bb986" providerId="ADAL" clId="{BF6A4AEE-854D-4545-BE42-5CC33EACED3E}" dt="2022-11-01T18:01:07.895" v="1666" actId="478"/>
          <ac:spMkLst>
            <pc:docMk/>
            <pc:sldMk cId="1392336287" sldId="259"/>
            <ac:spMk id="22" creationId="{4682F971-631F-665F-10FF-7BDD43B9A9DC}"/>
          </ac:spMkLst>
        </pc:spChg>
        <pc:spChg chg="del mod">
          <ac:chgData name="Marly Yolanda Duran Bigott" userId="60332b43-82ed-4961-ab0a-68d4436bb986" providerId="ADAL" clId="{BF6A4AEE-854D-4545-BE42-5CC33EACED3E}" dt="2022-11-01T18:04:29.931" v="1738" actId="478"/>
          <ac:spMkLst>
            <pc:docMk/>
            <pc:sldMk cId="1392336287" sldId="259"/>
            <ac:spMk id="25" creationId="{6BEC39DE-429A-B42A-2B1C-91118FE17A0F}"/>
          </ac:spMkLst>
        </pc:spChg>
        <pc:spChg chg="del mod">
          <ac:chgData name="Marly Yolanda Duran Bigott" userId="60332b43-82ed-4961-ab0a-68d4436bb986" providerId="ADAL" clId="{BF6A4AEE-854D-4545-BE42-5CC33EACED3E}" dt="2022-11-01T18:58:56.369" v="2601" actId="478"/>
          <ac:spMkLst>
            <pc:docMk/>
            <pc:sldMk cId="1392336287" sldId="259"/>
            <ac:spMk id="26" creationId="{2B263487-C45E-9D1D-D011-3BEF93E71156}"/>
          </ac:spMkLst>
        </pc:spChg>
        <pc:spChg chg="add mod">
          <ac:chgData name="Marly Yolanda Duran Bigott" userId="60332b43-82ed-4961-ab0a-68d4436bb986" providerId="ADAL" clId="{BF6A4AEE-854D-4545-BE42-5CC33EACED3E}" dt="2022-11-01T18:26:54.250" v="1967"/>
          <ac:spMkLst>
            <pc:docMk/>
            <pc:sldMk cId="1392336287" sldId="259"/>
            <ac:spMk id="54" creationId="{0D861CC4-7352-09DC-EEBB-1CD097A4B7C2}"/>
          </ac:spMkLst>
        </pc:spChg>
        <pc:spChg chg="add mod">
          <ac:chgData name="Marly Yolanda Duran Bigott" userId="60332b43-82ed-4961-ab0a-68d4436bb986" providerId="ADAL" clId="{BF6A4AEE-854D-4545-BE42-5CC33EACED3E}" dt="2022-11-01T19:00:50.917" v="2615" actId="1076"/>
          <ac:spMkLst>
            <pc:docMk/>
            <pc:sldMk cId="1392336287" sldId="259"/>
            <ac:spMk id="55" creationId="{1669A6BB-0DA5-40D5-103C-6921469AF60A}"/>
          </ac:spMkLst>
        </pc:spChg>
        <pc:spChg chg="add mod">
          <ac:chgData name="Marly Yolanda Duran Bigott" userId="60332b43-82ed-4961-ab0a-68d4436bb986" providerId="ADAL" clId="{BF6A4AEE-854D-4545-BE42-5CC33EACED3E}" dt="2022-11-01T19:00:34.211" v="2611" actId="207"/>
          <ac:spMkLst>
            <pc:docMk/>
            <pc:sldMk cId="1392336287" sldId="259"/>
            <ac:spMk id="56" creationId="{B6F1D2D8-135F-17D1-A096-5701E94E877C}"/>
          </ac:spMkLst>
        </pc:spChg>
        <pc:spChg chg="add mod">
          <ac:chgData name="Marly Yolanda Duran Bigott" userId="60332b43-82ed-4961-ab0a-68d4436bb986" providerId="ADAL" clId="{BF6A4AEE-854D-4545-BE42-5CC33EACED3E}" dt="2022-11-01T19:00:55.750" v="2616" actId="1076"/>
          <ac:spMkLst>
            <pc:docMk/>
            <pc:sldMk cId="1392336287" sldId="259"/>
            <ac:spMk id="57" creationId="{D7B8810F-6159-273A-9EB1-0DA0C1C1A93D}"/>
          </ac:spMkLst>
        </pc:spChg>
        <pc:spChg chg="add mod">
          <ac:chgData name="Marly Yolanda Duran Bigott" userId="60332b43-82ed-4961-ab0a-68d4436bb986" providerId="ADAL" clId="{BF6A4AEE-854D-4545-BE42-5CC33EACED3E}" dt="2022-11-01T19:00:46.158" v="2614" actId="1076"/>
          <ac:spMkLst>
            <pc:docMk/>
            <pc:sldMk cId="1392336287" sldId="259"/>
            <ac:spMk id="58" creationId="{6A280499-68DB-4591-27EF-E56644E33A8D}"/>
          </ac:spMkLst>
        </pc:spChg>
        <pc:cxnChg chg="del mod">
          <ac:chgData name="Marly Yolanda Duran Bigott" userId="60332b43-82ed-4961-ab0a-68d4436bb986" providerId="ADAL" clId="{BF6A4AEE-854D-4545-BE42-5CC33EACED3E}" dt="2022-11-01T17:48:45.347" v="1405" actId="478"/>
          <ac:cxnSpMkLst>
            <pc:docMk/>
            <pc:sldMk cId="1392336287" sldId="259"/>
            <ac:cxnSpMk id="7" creationId="{CDFE8D15-D109-4401-39C2-BEAFFC0B375C}"/>
          </ac:cxnSpMkLst>
        </pc:cxnChg>
        <pc:cxnChg chg="del mod">
          <ac:chgData name="Marly Yolanda Duran Bigott" userId="60332b43-82ed-4961-ab0a-68d4436bb986" providerId="ADAL" clId="{BF6A4AEE-854D-4545-BE42-5CC33EACED3E}" dt="2022-11-01T17:49:18.048" v="1413" actId="478"/>
          <ac:cxnSpMkLst>
            <pc:docMk/>
            <pc:sldMk cId="1392336287" sldId="259"/>
            <ac:cxnSpMk id="14" creationId="{DE57D427-C997-5734-445C-0629B1B24929}"/>
          </ac:cxnSpMkLst>
        </pc:cxnChg>
        <pc:cxnChg chg="add mod">
          <ac:chgData name="Marly Yolanda Duran Bigott" userId="60332b43-82ed-4961-ab0a-68d4436bb986" providerId="ADAL" clId="{BF6A4AEE-854D-4545-BE42-5CC33EACED3E}" dt="2022-11-01T18:26:54.250" v="1967"/>
          <ac:cxnSpMkLst>
            <pc:docMk/>
            <pc:sldMk cId="1392336287" sldId="259"/>
            <ac:cxnSpMk id="15" creationId="{01B8A3C6-571F-1821-F524-1AFA8F3A0179}"/>
          </ac:cxnSpMkLst>
        </pc:cxnChg>
        <pc:cxnChg chg="add mod">
          <ac:chgData name="Marly Yolanda Duran Bigott" userId="60332b43-82ed-4961-ab0a-68d4436bb986" providerId="ADAL" clId="{BF6A4AEE-854D-4545-BE42-5CC33EACED3E}" dt="2022-11-01T18:26:54.250" v="1967"/>
          <ac:cxnSpMkLst>
            <pc:docMk/>
            <pc:sldMk cId="1392336287" sldId="259"/>
            <ac:cxnSpMk id="17" creationId="{12472526-DAA6-2290-8179-2D4D88B9A15B}"/>
          </ac:cxnSpMkLst>
        </pc:cxnChg>
        <pc:cxnChg chg="del mod">
          <ac:chgData name="Marly Yolanda Duran Bigott" userId="60332b43-82ed-4961-ab0a-68d4436bb986" providerId="ADAL" clId="{BF6A4AEE-854D-4545-BE42-5CC33EACED3E}" dt="2022-11-01T17:49:19.269" v="1414" actId="478"/>
          <ac:cxnSpMkLst>
            <pc:docMk/>
            <pc:sldMk cId="1392336287" sldId="259"/>
            <ac:cxnSpMk id="18" creationId="{C7E01155-419A-E5BB-B7D8-FB13C42CE969}"/>
          </ac:cxnSpMkLst>
        </pc:cxnChg>
        <pc:cxnChg chg="del mod">
          <ac:chgData name="Marly Yolanda Duran Bigott" userId="60332b43-82ed-4961-ab0a-68d4436bb986" providerId="ADAL" clId="{BF6A4AEE-854D-4545-BE42-5CC33EACED3E}" dt="2022-11-01T17:49:24.152" v="1416" actId="478"/>
          <ac:cxnSpMkLst>
            <pc:docMk/>
            <pc:sldMk cId="1392336287" sldId="259"/>
            <ac:cxnSpMk id="21" creationId="{A2C7CD7F-B9CF-19AD-DE1E-1C56AECE83F8}"/>
          </ac:cxnSpMkLst>
        </pc:cxnChg>
        <pc:cxnChg chg="add mod">
          <ac:chgData name="Marly Yolanda Duran Bigott" userId="60332b43-82ed-4961-ab0a-68d4436bb986" providerId="ADAL" clId="{BF6A4AEE-854D-4545-BE42-5CC33EACED3E}" dt="2022-11-01T18:26:54.250" v="1967"/>
          <ac:cxnSpMkLst>
            <pc:docMk/>
            <pc:sldMk cId="1392336287" sldId="259"/>
            <ac:cxnSpMk id="23" creationId="{879BA540-282D-821A-0D79-6F9546EEDE63}"/>
          </ac:cxnSpMkLst>
        </pc:cxnChg>
        <pc:cxnChg chg="del mod">
          <ac:chgData name="Marly Yolanda Duran Bigott" userId="60332b43-82ed-4961-ab0a-68d4436bb986" providerId="ADAL" clId="{BF6A4AEE-854D-4545-BE42-5CC33EACED3E}" dt="2022-11-01T17:49:27.701" v="1418" actId="478"/>
          <ac:cxnSpMkLst>
            <pc:docMk/>
            <pc:sldMk cId="1392336287" sldId="259"/>
            <ac:cxnSpMk id="24" creationId="{CB414934-2225-8229-26B5-AFD70D4D703A}"/>
          </ac:cxnSpMkLst>
        </pc:cxnChg>
        <pc:cxnChg chg="add del mod">
          <ac:chgData name="Marly Yolanda Duran Bigott" userId="60332b43-82ed-4961-ab0a-68d4436bb986" providerId="ADAL" clId="{BF6A4AEE-854D-4545-BE42-5CC33EACED3E}" dt="2022-11-01T17:54:54.278" v="1649" actId="478"/>
          <ac:cxnSpMkLst>
            <pc:docMk/>
            <pc:sldMk cId="1392336287" sldId="259"/>
            <ac:cxnSpMk id="30" creationId="{F9C5E939-2E9A-87B1-E006-06AE6F525C19}"/>
          </ac:cxnSpMkLst>
        </pc:cxnChg>
        <pc:cxnChg chg="add del mod">
          <ac:chgData name="Marly Yolanda Duran Bigott" userId="60332b43-82ed-4961-ab0a-68d4436bb986" providerId="ADAL" clId="{BF6A4AEE-854D-4545-BE42-5CC33EACED3E}" dt="2022-11-01T17:55:35.844" v="1653" actId="478"/>
          <ac:cxnSpMkLst>
            <pc:docMk/>
            <pc:sldMk cId="1392336287" sldId="259"/>
            <ac:cxnSpMk id="34" creationId="{63C68998-7307-A2F5-A0C2-F05B08519C85}"/>
          </ac:cxnSpMkLst>
        </pc:cxnChg>
        <pc:cxnChg chg="add del mod">
          <ac:chgData name="Marly Yolanda Duran Bigott" userId="60332b43-82ed-4961-ab0a-68d4436bb986" providerId="ADAL" clId="{BF6A4AEE-854D-4545-BE42-5CC33EACED3E}" dt="2022-11-01T17:56:41.911" v="1659" actId="478"/>
          <ac:cxnSpMkLst>
            <pc:docMk/>
            <pc:sldMk cId="1392336287" sldId="259"/>
            <ac:cxnSpMk id="37" creationId="{0D91DDEA-2B7E-2C66-C3A6-0C52C21DB975}"/>
          </ac:cxnSpMkLst>
        </pc:cxnChg>
        <pc:cxnChg chg="add mod">
          <ac:chgData name="Marly Yolanda Duran Bigott" userId="60332b43-82ed-4961-ab0a-68d4436bb986" providerId="ADAL" clId="{BF6A4AEE-854D-4545-BE42-5CC33EACED3E}" dt="2022-11-01T18:26:54.250" v="1967"/>
          <ac:cxnSpMkLst>
            <pc:docMk/>
            <pc:sldMk cId="1392336287" sldId="259"/>
            <ac:cxnSpMk id="39" creationId="{9D3D2DA3-8D0A-8109-AFB5-8C570307EE9C}"/>
          </ac:cxnSpMkLst>
        </pc:cxnChg>
        <pc:cxnChg chg="add del mod">
          <ac:chgData name="Marly Yolanda Duran Bigott" userId="60332b43-82ed-4961-ab0a-68d4436bb986" providerId="ADAL" clId="{BF6A4AEE-854D-4545-BE42-5CC33EACED3E}" dt="2022-11-01T17:57:17.478" v="1662" actId="478"/>
          <ac:cxnSpMkLst>
            <pc:docMk/>
            <pc:sldMk cId="1392336287" sldId="259"/>
            <ac:cxnSpMk id="41" creationId="{741297E3-6665-843B-C875-D05D84CD7670}"/>
          </ac:cxnSpMkLst>
        </pc:cxnChg>
        <pc:cxnChg chg="add mod">
          <ac:chgData name="Marly Yolanda Duran Bigott" userId="60332b43-82ed-4961-ab0a-68d4436bb986" providerId="ADAL" clId="{BF6A4AEE-854D-4545-BE42-5CC33EACED3E}" dt="2022-11-01T18:26:54.250" v="1967"/>
          <ac:cxnSpMkLst>
            <pc:docMk/>
            <pc:sldMk cId="1392336287" sldId="259"/>
            <ac:cxnSpMk id="43" creationId="{B5D9FF5A-A943-FF3A-F7F1-B87FC5DF03A8}"/>
          </ac:cxnSpMkLst>
        </pc:cxnChg>
        <pc:cxnChg chg="add mod">
          <ac:chgData name="Marly Yolanda Duran Bigott" userId="60332b43-82ed-4961-ab0a-68d4436bb986" providerId="ADAL" clId="{BF6A4AEE-854D-4545-BE42-5CC33EACED3E}" dt="2022-11-01T18:26:54.250" v="1967"/>
          <ac:cxnSpMkLst>
            <pc:docMk/>
            <pc:sldMk cId="1392336287" sldId="259"/>
            <ac:cxnSpMk id="45" creationId="{3AD9B659-84D7-9D20-C5CE-77D064A50685}"/>
          </ac:cxnSpMkLst>
        </pc:cxnChg>
        <pc:cxnChg chg="add mod">
          <ac:chgData name="Marly Yolanda Duran Bigott" userId="60332b43-82ed-4961-ab0a-68d4436bb986" providerId="ADAL" clId="{BF6A4AEE-854D-4545-BE42-5CC33EACED3E}" dt="2022-11-01T18:26:54.250" v="1967"/>
          <ac:cxnSpMkLst>
            <pc:docMk/>
            <pc:sldMk cId="1392336287" sldId="259"/>
            <ac:cxnSpMk id="50" creationId="{294FD211-D24F-AEC9-2DFC-1B21AA3074CA}"/>
          </ac:cxnSpMkLst>
        </pc:cxnChg>
        <pc:cxnChg chg="add mod">
          <ac:chgData name="Marly Yolanda Duran Bigott" userId="60332b43-82ed-4961-ab0a-68d4436bb986" providerId="ADAL" clId="{BF6A4AEE-854D-4545-BE42-5CC33EACED3E}" dt="2022-11-01T18:26:54.250" v="1967"/>
          <ac:cxnSpMkLst>
            <pc:docMk/>
            <pc:sldMk cId="1392336287" sldId="259"/>
            <ac:cxnSpMk id="51" creationId="{C7E3FA37-3AF0-5904-447B-877B8BB6F0C5}"/>
          </ac:cxnSpMkLst>
        </pc:cxnChg>
      </pc:sldChg>
      <pc:sldChg chg="addSp delSp modSp new mod">
        <pc:chgData name="Marly Yolanda Duran Bigott" userId="60332b43-82ed-4961-ab0a-68d4436bb986" providerId="ADAL" clId="{BF6A4AEE-854D-4545-BE42-5CC33EACED3E}" dt="2022-11-01T18:58:06.860" v="2594" actId="313"/>
        <pc:sldMkLst>
          <pc:docMk/>
          <pc:sldMk cId="702486633" sldId="260"/>
        </pc:sldMkLst>
        <pc:spChg chg="del">
          <ac:chgData name="Marly Yolanda Duran Bigott" userId="60332b43-82ed-4961-ab0a-68d4436bb986" providerId="ADAL" clId="{BF6A4AEE-854D-4545-BE42-5CC33EACED3E}" dt="2022-11-01T18:35:41.921" v="2227" actId="478"/>
          <ac:spMkLst>
            <pc:docMk/>
            <pc:sldMk cId="702486633" sldId="260"/>
            <ac:spMk id="2" creationId="{54F7C5AD-CBB5-6102-9FF1-75FB516EB0BE}"/>
          </ac:spMkLst>
        </pc:spChg>
        <pc:spChg chg="del mod">
          <ac:chgData name="Marly Yolanda Duran Bigott" userId="60332b43-82ed-4961-ab0a-68d4436bb986" providerId="ADAL" clId="{BF6A4AEE-854D-4545-BE42-5CC33EACED3E}" dt="2022-11-01T18:35:40.129" v="2226" actId="478"/>
          <ac:spMkLst>
            <pc:docMk/>
            <pc:sldMk cId="702486633" sldId="260"/>
            <ac:spMk id="3" creationId="{B3F0D627-E858-B993-8319-6140675C7FA0}"/>
          </ac:spMkLst>
        </pc:spChg>
        <pc:spChg chg="add del mod">
          <ac:chgData name="Marly Yolanda Duran Bigott" userId="60332b43-82ed-4961-ab0a-68d4436bb986" providerId="ADAL" clId="{BF6A4AEE-854D-4545-BE42-5CC33EACED3E}" dt="2022-11-01T18:37:04.718" v="2253"/>
          <ac:spMkLst>
            <pc:docMk/>
            <pc:sldMk cId="702486633" sldId="260"/>
            <ac:spMk id="4" creationId="{C9BCEC5B-FCEE-BC81-3631-E8890991699E}"/>
          </ac:spMkLst>
        </pc:spChg>
        <pc:spChg chg="add del mod">
          <ac:chgData name="Marly Yolanda Duran Bigott" userId="60332b43-82ed-4961-ab0a-68d4436bb986" providerId="ADAL" clId="{BF6A4AEE-854D-4545-BE42-5CC33EACED3E}" dt="2022-11-01T18:37:04.718" v="2253"/>
          <ac:spMkLst>
            <pc:docMk/>
            <pc:sldMk cId="702486633" sldId="260"/>
            <ac:spMk id="5" creationId="{56F3F373-299F-1DA8-8D44-106DCA891F7D}"/>
          </ac:spMkLst>
        </pc:spChg>
        <pc:spChg chg="add del mod">
          <ac:chgData name="Marly Yolanda Duran Bigott" userId="60332b43-82ed-4961-ab0a-68d4436bb986" providerId="ADAL" clId="{BF6A4AEE-854D-4545-BE42-5CC33EACED3E}" dt="2022-11-01T18:37:04.718" v="2253"/>
          <ac:spMkLst>
            <pc:docMk/>
            <pc:sldMk cId="702486633" sldId="260"/>
            <ac:spMk id="6" creationId="{B62C9789-6B1C-2971-78D2-CCC2386299F1}"/>
          </ac:spMkLst>
        </pc:spChg>
        <pc:spChg chg="add del mod">
          <ac:chgData name="Marly Yolanda Duran Bigott" userId="60332b43-82ed-4961-ab0a-68d4436bb986" providerId="ADAL" clId="{BF6A4AEE-854D-4545-BE42-5CC33EACED3E}" dt="2022-11-01T18:37:04.718" v="2253"/>
          <ac:spMkLst>
            <pc:docMk/>
            <pc:sldMk cId="702486633" sldId="260"/>
            <ac:spMk id="7" creationId="{F3A3B423-696F-668A-687C-2DB218B7296D}"/>
          </ac:spMkLst>
        </pc:spChg>
        <pc:spChg chg="add del mod">
          <ac:chgData name="Marly Yolanda Duran Bigott" userId="60332b43-82ed-4961-ab0a-68d4436bb986" providerId="ADAL" clId="{BF6A4AEE-854D-4545-BE42-5CC33EACED3E}" dt="2022-11-01T18:37:04.718" v="2253"/>
          <ac:spMkLst>
            <pc:docMk/>
            <pc:sldMk cId="702486633" sldId="260"/>
            <ac:spMk id="13" creationId="{754A36BF-2D98-61F5-DCB2-EB70A739AC6C}"/>
          </ac:spMkLst>
        </pc:spChg>
        <pc:spChg chg="add del mod">
          <ac:chgData name="Marly Yolanda Duran Bigott" userId="60332b43-82ed-4961-ab0a-68d4436bb986" providerId="ADAL" clId="{BF6A4AEE-854D-4545-BE42-5CC33EACED3E}" dt="2022-11-01T18:37:04.718" v="2253"/>
          <ac:spMkLst>
            <pc:docMk/>
            <pc:sldMk cId="702486633" sldId="260"/>
            <ac:spMk id="14" creationId="{466170C3-1248-F9FE-31DB-619863FEB51B}"/>
          </ac:spMkLst>
        </pc:spChg>
        <pc:spChg chg="add del mod">
          <ac:chgData name="Marly Yolanda Duran Bigott" userId="60332b43-82ed-4961-ab0a-68d4436bb986" providerId="ADAL" clId="{BF6A4AEE-854D-4545-BE42-5CC33EACED3E}" dt="2022-11-01T18:37:04.718" v="2253"/>
          <ac:spMkLst>
            <pc:docMk/>
            <pc:sldMk cId="702486633" sldId="260"/>
            <ac:spMk id="16" creationId="{8F30397B-707C-212F-021B-49B16C2F1C11}"/>
          </ac:spMkLst>
        </pc:spChg>
        <pc:spChg chg="add del mod">
          <ac:chgData name="Marly Yolanda Duran Bigott" userId="60332b43-82ed-4961-ab0a-68d4436bb986" providerId="ADAL" clId="{BF6A4AEE-854D-4545-BE42-5CC33EACED3E}" dt="2022-11-01T18:37:04.718" v="2253"/>
          <ac:spMkLst>
            <pc:docMk/>
            <pc:sldMk cId="702486633" sldId="260"/>
            <ac:spMk id="17" creationId="{ED7F789B-1376-F179-5831-B831C490F689}"/>
          </ac:spMkLst>
        </pc:spChg>
        <pc:spChg chg="add del mod">
          <ac:chgData name="Marly Yolanda Duran Bigott" userId="60332b43-82ed-4961-ab0a-68d4436bb986" providerId="ADAL" clId="{BF6A4AEE-854D-4545-BE42-5CC33EACED3E}" dt="2022-11-01T18:37:04.718" v="2253"/>
          <ac:spMkLst>
            <pc:docMk/>
            <pc:sldMk cId="702486633" sldId="260"/>
            <ac:spMk id="18" creationId="{F2509FF3-BF04-D0B6-3B69-496C00E2DDB4}"/>
          </ac:spMkLst>
        </pc:spChg>
        <pc:spChg chg="add del mod">
          <ac:chgData name="Marly Yolanda Duran Bigott" userId="60332b43-82ed-4961-ab0a-68d4436bb986" providerId="ADAL" clId="{BF6A4AEE-854D-4545-BE42-5CC33EACED3E}" dt="2022-11-01T18:37:04.718" v="2253"/>
          <ac:spMkLst>
            <pc:docMk/>
            <pc:sldMk cId="702486633" sldId="260"/>
            <ac:spMk id="19" creationId="{03D4A372-2411-529C-D134-3983D2E37102}"/>
          </ac:spMkLst>
        </pc:spChg>
        <pc:spChg chg="add del mod">
          <ac:chgData name="Marly Yolanda Duran Bigott" userId="60332b43-82ed-4961-ab0a-68d4436bb986" providerId="ADAL" clId="{BF6A4AEE-854D-4545-BE42-5CC33EACED3E}" dt="2022-11-01T18:37:04.718" v="2253"/>
          <ac:spMkLst>
            <pc:docMk/>
            <pc:sldMk cId="702486633" sldId="260"/>
            <ac:spMk id="21" creationId="{7CE22648-2EC5-3745-B8AF-9041D906B700}"/>
          </ac:spMkLst>
        </pc:spChg>
        <pc:spChg chg="add del mod">
          <ac:chgData name="Marly Yolanda Duran Bigott" userId="60332b43-82ed-4961-ab0a-68d4436bb986" providerId="ADAL" clId="{BF6A4AEE-854D-4545-BE42-5CC33EACED3E}" dt="2022-11-01T18:37:04.718" v="2253"/>
          <ac:spMkLst>
            <pc:docMk/>
            <pc:sldMk cId="702486633" sldId="260"/>
            <ac:spMk id="22" creationId="{1E925FB7-4F7A-70AA-68EB-75D6C808CD88}"/>
          </ac:spMkLst>
        </pc:spChg>
        <pc:spChg chg="add del mod">
          <ac:chgData name="Marly Yolanda Duran Bigott" userId="60332b43-82ed-4961-ab0a-68d4436bb986" providerId="ADAL" clId="{BF6A4AEE-854D-4545-BE42-5CC33EACED3E}" dt="2022-11-01T18:37:04.718" v="2253"/>
          <ac:spMkLst>
            <pc:docMk/>
            <pc:sldMk cId="702486633" sldId="260"/>
            <ac:spMk id="23" creationId="{174407A4-49DB-26EE-A31E-C2F8570D78CF}"/>
          </ac:spMkLst>
        </pc:spChg>
        <pc:spChg chg="add mod">
          <ac:chgData name="Marly Yolanda Duran Bigott" userId="60332b43-82ed-4961-ab0a-68d4436bb986" providerId="ADAL" clId="{BF6A4AEE-854D-4545-BE42-5CC33EACED3E}" dt="2022-11-01T18:37:55.237" v="2255" actId="207"/>
          <ac:spMkLst>
            <pc:docMk/>
            <pc:sldMk cId="702486633" sldId="260"/>
            <ac:spMk id="27" creationId="{AF9786ED-8678-A79F-7EBA-7F67390D6F76}"/>
          </ac:spMkLst>
        </pc:spChg>
        <pc:spChg chg="add mod">
          <ac:chgData name="Marly Yolanda Duran Bigott" userId="60332b43-82ed-4961-ab0a-68d4436bb986" providerId="ADAL" clId="{BF6A4AEE-854D-4545-BE42-5CC33EACED3E}" dt="2022-11-01T18:37:57.770" v="2256" actId="207"/>
          <ac:spMkLst>
            <pc:docMk/>
            <pc:sldMk cId="702486633" sldId="260"/>
            <ac:spMk id="28" creationId="{40448B63-63BB-4FBC-0A8B-1395473C0D8A}"/>
          </ac:spMkLst>
        </pc:spChg>
        <pc:spChg chg="add mod">
          <ac:chgData name="Marly Yolanda Duran Bigott" userId="60332b43-82ed-4961-ab0a-68d4436bb986" providerId="ADAL" clId="{BF6A4AEE-854D-4545-BE42-5CC33EACED3E}" dt="2022-11-01T18:38:00.202" v="2257" actId="207"/>
          <ac:spMkLst>
            <pc:docMk/>
            <pc:sldMk cId="702486633" sldId="260"/>
            <ac:spMk id="29" creationId="{23D8990F-BCF7-0317-8B37-8F9581B705AF}"/>
          </ac:spMkLst>
        </pc:spChg>
        <pc:spChg chg="add mod">
          <ac:chgData name="Marly Yolanda Duran Bigott" userId="60332b43-82ed-4961-ab0a-68d4436bb986" providerId="ADAL" clId="{BF6A4AEE-854D-4545-BE42-5CC33EACED3E}" dt="2022-11-01T18:38:02.288" v="2258" actId="207"/>
          <ac:spMkLst>
            <pc:docMk/>
            <pc:sldMk cId="702486633" sldId="260"/>
            <ac:spMk id="30" creationId="{1DE0F031-4BBF-6B7A-FEF9-3D461A6D645B}"/>
          </ac:spMkLst>
        </pc:spChg>
        <pc:spChg chg="add mod">
          <ac:chgData name="Marly Yolanda Duran Bigott" userId="60332b43-82ed-4961-ab0a-68d4436bb986" providerId="ADAL" clId="{BF6A4AEE-854D-4545-BE42-5CC33EACED3E}" dt="2022-11-01T18:38:05.466" v="2259" actId="207"/>
          <ac:spMkLst>
            <pc:docMk/>
            <pc:sldMk cId="702486633" sldId="260"/>
            <ac:spMk id="36" creationId="{F596C432-5B1F-3F31-B98D-A103520B366D}"/>
          </ac:spMkLst>
        </pc:spChg>
        <pc:spChg chg="add mod">
          <ac:chgData name="Marly Yolanda Duran Bigott" userId="60332b43-82ed-4961-ab0a-68d4436bb986" providerId="ADAL" clId="{BF6A4AEE-854D-4545-BE42-5CC33EACED3E}" dt="2022-11-01T18:57:57.028" v="2590" actId="313"/>
          <ac:spMkLst>
            <pc:docMk/>
            <pc:sldMk cId="702486633" sldId="260"/>
            <ac:spMk id="37" creationId="{3DB15F29-CC72-8A81-8B30-4308BB916F63}"/>
          </ac:spMkLst>
        </pc:spChg>
        <pc:spChg chg="add mod">
          <ac:chgData name="Marly Yolanda Duran Bigott" userId="60332b43-82ed-4961-ab0a-68d4436bb986" providerId="ADAL" clId="{BF6A4AEE-854D-4545-BE42-5CC33EACED3E}" dt="2022-11-01T18:57:59.845" v="2591" actId="313"/>
          <ac:spMkLst>
            <pc:docMk/>
            <pc:sldMk cId="702486633" sldId="260"/>
            <ac:spMk id="39" creationId="{D86727A7-1BBD-85AE-8C62-09A021759928}"/>
          </ac:spMkLst>
        </pc:spChg>
        <pc:spChg chg="add mod">
          <ac:chgData name="Marly Yolanda Duran Bigott" userId="60332b43-82ed-4961-ab0a-68d4436bb986" providerId="ADAL" clId="{BF6A4AEE-854D-4545-BE42-5CC33EACED3E}" dt="2022-11-01T18:38:08.265" v="2260" actId="207"/>
          <ac:spMkLst>
            <pc:docMk/>
            <pc:sldMk cId="702486633" sldId="260"/>
            <ac:spMk id="40" creationId="{274B2F98-5A69-D89A-618F-BCEA906F52F0}"/>
          </ac:spMkLst>
        </pc:spChg>
        <pc:spChg chg="add mod">
          <ac:chgData name="Marly Yolanda Duran Bigott" userId="60332b43-82ed-4961-ab0a-68d4436bb986" providerId="ADAL" clId="{BF6A4AEE-854D-4545-BE42-5CC33EACED3E}" dt="2022-11-01T18:38:11.531" v="2261" actId="207"/>
          <ac:spMkLst>
            <pc:docMk/>
            <pc:sldMk cId="702486633" sldId="260"/>
            <ac:spMk id="41" creationId="{D90FE8E5-37B2-0898-BE02-98741569853E}"/>
          </ac:spMkLst>
        </pc:spChg>
        <pc:spChg chg="add mod">
          <ac:chgData name="Marly Yolanda Duran Bigott" userId="60332b43-82ed-4961-ab0a-68d4436bb986" providerId="ADAL" clId="{BF6A4AEE-854D-4545-BE42-5CC33EACED3E}" dt="2022-11-01T18:58:02.149" v="2592" actId="313"/>
          <ac:spMkLst>
            <pc:docMk/>
            <pc:sldMk cId="702486633" sldId="260"/>
            <ac:spMk id="42" creationId="{7D61FCDA-DACF-22C5-985C-F10DC8A77FEC}"/>
          </ac:spMkLst>
        </pc:spChg>
        <pc:spChg chg="add mod">
          <ac:chgData name="Marly Yolanda Duran Bigott" userId="60332b43-82ed-4961-ab0a-68d4436bb986" providerId="ADAL" clId="{BF6A4AEE-854D-4545-BE42-5CC33EACED3E}" dt="2022-11-01T18:58:06.860" v="2594" actId="313"/>
          <ac:spMkLst>
            <pc:docMk/>
            <pc:sldMk cId="702486633" sldId="260"/>
            <ac:spMk id="44" creationId="{FB38037E-1A99-DABD-D9FC-61B25F07C6B5}"/>
          </ac:spMkLst>
        </pc:spChg>
        <pc:spChg chg="add mod">
          <ac:chgData name="Marly Yolanda Duran Bigott" userId="60332b43-82ed-4961-ab0a-68d4436bb986" providerId="ADAL" clId="{BF6A4AEE-854D-4545-BE42-5CC33EACED3E}" dt="2022-11-01T18:42:38.240" v="2394" actId="20577"/>
          <ac:spMkLst>
            <pc:docMk/>
            <pc:sldMk cId="702486633" sldId="260"/>
            <ac:spMk id="45" creationId="{A07D1423-754B-077F-55C0-420711684671}"/>
          </ac:spMkLst>
        </pc:spChg>
        <pc:spChg chg="add mod">
          <ac:chgData name="Marly Yolanda Duran Bigott" userId="60332b43-82ed-4961-ab0a-68d4436bb986" providerId="ADAL" clId="{BF6A4AEE-854D-4545-BE42-5CC33EACED3E}" dt="2022-11-01T18:40:28.539" v="2355" actId="20577"/>
          <ac:spMkLst>
            <pc:docMk/>
            <pc:sldMk cId="702486633" sldId="260"/>
            <ac:spMk id="46" creationId="{45DD722C-3698-6918-CF3D-191DE65D577E}"/>
          </ac:spMkLst>
        </pc:spChg>
        <pc:cxnChg chg="add del mod">
          <ac:chgData name="Marly Yolanda Duran Bigott" userId="60332b43-82ed-4961-ab0a-68d4436bb986" providerId="ADAL" clId="{BF6A4AEE-854D-4545-BE42-5CC33EACED3E}" dt="2022-11-01T18:37:04.718" v="2253"/>
          <ac:cxnSpMkLst>
            <pc:docMk/>
            <pc:sldMk cId="702486633" sldId="260"/>
            <ac:cxnSpMk id="8" creationId="{3B8AF34F-6278-65D3-ECF2-6EF105E9B31D}"/>
          </ac:cxnSpMkLst>
        </pc:cxnChg>
        <pc:cxnChg chg="add del mod">
          <ac:chgData name="Marly Yolanda Duran Bigott" userId="60332b43-82ed-4961-ab0a-68d4436bb986" providerId="ADAL" clId="{BF6A4AEE-854D-4545-BE42-5CC33EACED3E}" dt="2022-11-01T18:37:04.718" v="2253"/>
          <ac:cxnSpMkLst>
            <pc:docMk/>
            <pc:sldMk cId="702486633" sldId="260"/>
            <ac:cxnSpMk id="9" creationId="{BC3FD0D2-218F-6534-664F-2BC5D9A359FA}"/>
          </ac:cxnSpMkLst>
        </pc:cxnChg>
        <pc:cxnChg chg="add del mod">
          <ac:chgData name="Marly Yolanda Duran Bigott" userId="60332b43-82ed-4961-ab0a-68d4436bb986" providerId="ADAL" clId="{BF6A4AEE-854D-4545-BE42-5CC33EACED3E}" dt="2022-11-01T18:37:04.718" v="2253"/>
          <ac:cxnSpMkLst>
            <pc:docMk/>
            <pc:sldMk cId="702486633" sldId="260"/>
            <ac:cxnSpMk id="10" creationId="{402BD022-8721-A1DB-2903-0574050716F5}"/>
          </ac:cxnSpMkLst>
        </pc:cxnChg>
        <pc:cxnChg chg="add del mod">
          <ac:chgData name="Marly Yolanda Duran Bigott" userId="60332b43-82ed-4961-ab0a-68d4436bb986" providerId="ADAL" clId="{BF6A4AEE-854D-4545-BE42-5CC33EACED3E}" dt="2022-11-01T18:37:04.718" v="2253"/>
          <ac:cxnSpMkLst>
            <pc:docMk/>
            <pc:sldMk cId="702486633" sldId="260"/>
            <ac:cxnSpMk id="11" creationId="{5C1B7BFA-3F7B-8C54-EC86-4B51686BC271}"/>
          </ac:cxnSpMkLst>
        </pc:cxnChg>
        <pc:cxnChg chg="add del mod">
          <ac:chgData name="Marly Yolanda Duran Bigott" userId="60332b43-82ed-4961-ab0a-68d4436bb986" providerId="ADAL" clId="{BF6A4AEE-854D-4545-BE42-5CC33EACED3E}" dt="2022-11-01T18:37:04.718" v="2253"/>
          <ac:cxnSpMkLst>
            <pc:docMk/>
            <pc:sldMk cId="702486633" sldId="260"/>
            <ac:cxnSpMk id="12" creationId="{393DC091-5584-CA92-8024-FCFE4AC76F82}"/>
          </ac:cxnSpMkLst>
        </pc:cxnChg>
        <pc:cxnChg chg="add del mod">
          <ac:chgData name="Marly Yolanda Duran Bigott" userId="60332b43-82ed-4961-ab0a-68d4436bb986" providerId="ADAL" clId="{BF6A4AEE-854D-4545-BE42-5CC33EACED3E}" dt="2022-11-01T18:37:04.718" v="2253"/>
          <ac:cxnSpMkLst>
            <pc:docMk/>
            <pc:sldMk cId="702486633" sldId="260"/>
            <ac:cxnSpMk id="15" creationId="{D0050C04-42D8-0902-B092-D7FA2D682401}"/>
          </ac:cxnSpMkLst>
        </pc:cxnChg>
        <pc:cxnChg chg="add del mod">
          <ac:chgData name="Marly Yolanda Duran Bigott" userId="60332b43-82ed-4961-ab0a-68d4436bb986" providerId="ADAL" clId="{BF6A4AEE-854D-4545-BE42-5CC33EACED3E}" dt="2022-11-01T18:37:04.718" v="2253"/>
          <ac:cxnSpMkLst>
            <pc:docMk/>
            <pc:sldMk cId="702486633" sldId="260"/>
            <ac:cxnSpMk id="20" creationId="{2382BF6D-EFEC-284D-2606-FB8AE1FB2623}"/>
          </ac:cxnSpMkLst>
        </pc:cxnChg>
        <pc:cxnChg chg="add del mod">
          <ac:chgData name="Marly Yolanda Duran Bigott" userId="60332b43-82ed-4961-ab0a-68d4436bb986" providerId="ADAL" clId="{BF6A4AEE-854D-4545-BE42-5CC33EACED3E}" dt="2022-11-01T18:37:04.718" v="2253"/>
          <ac:cxnSpMkLst>
            <pc:docMk/>
            <pc:sldMk cId="702486633" sldId="260"/>
            <ac:cxnSpMk id="24" creationId="{CF635DE4-EE8C-8DC4-0E99-5598AFFFEAAB}"/>
          </ac:cxnSpMkLst>
        </pc:cxnChg>
        <pc:cxnChg chg="add del mod">
          <ac:chgData name="Marly Yolanda Duran Bigott" userId="60332b43-82ed-4961-ab0a-68d4436bb986" providerId="ADAL" clId="{BF6A4AEE-854D-4545-BE42-5CC33EACED3E}" dt="2022-11-01T18:37:04.718" v="2253"/>
          <ac:cxnSpMkLst>
            <pc:docMk/>
            <pc:sldMk cId="702486633" sldId="260"/>
            <ac:cxnSpMk id="25" creationId="{FA4468B4-2B6A-7A2D-CC57-822397ACC111}"/>
          </ac:cxnSpMkLst>
        </pc:cxnChg>
        <pc:cxnChg chg="add del mod">
          <ac:chgData name="Marly Yolanda Duran Bigott" userId="60332b43-82ed-4961-ab0a-68d4436bb986" providerId="ADAL" clId="{BF6A4AEE-854D-4545-BE42-5CC33EACED3E}" dt="2022-11-01T18:37:04.718" v="2253"/>
          <ac:cxnSpMkLst>
            <pc:docMk/>
            <pc:sldMk cId="702486633" sldId="260"/>
            <ac:cxnSpMk id="26" creationId="{C32DA5D4-1ABF-3D51-E2DC-B985E7F10E58}"/>
          </ac:cxnSpMkLst>
        </pc:cxnChg>
        <pc:cxnChg chg="add mod">
          <ac:chgData name="Marly Yolanda Duran Bigott" userId="60332b43-82ed-4961-ab0a-68d4436bb986" providerId="ADAL" clId="{BF6A4AEE-854D-4545-BE42-5CC33EACED3E}" dt="2022-11-01T18:37:22.757" v="2254"/>
          <ac:cxnSpMkLst>
            <pc:docMk/>
            <pc:sldMk cId="702486633" sldId="260"/>
            <ac:cxnSpMk id="31" creationId="{9D7ABC4B-D908-A9A6-9307-404F2B1AF92A}"/>
          </ac:cxnSpMkLst>
        </pc:cxnChg>
        <pc:cxnChg chg="add mod">
          <ac:chgData name="Marly Yolanda Duran Bigott" userId="60332b43-82ed-4961-ab0a-68d4436bb986" providerId="ADAL" clId="{BF6A4AEE-854D-4545-BE42-5CC33EACED3E}" dt="2022-11-01T18:37:22.757" v="2254"/>
          <ac:cxnSpMkLst>
            <pc:docMk/>
            <pc:sldMk cId="702486633" sldId="260"/>
            <ac:cxnSpMk id="32" creationId="{074F496E-DFF9-09B0-57B0-7377A3F6B41E}"/>
          </ac:cxnSpMkLst>
        </pc:cxnChg>
        <pc:cxnChg chg="add mod">
          <ac:chgData name="Marly Yolanda Duran Bigott" userId="60332b43-82ed-4961-ab0a-68d4436bb986" providerId="ADAL" clId="{BF6A4AEE-854D-4545-BE42-5CC33EACED3E}" dt="2022-11-01T18:37:22.757" v="2254"/>
          <ac:cxnSpMkLst>
            <pc:docMk/>
            <pc:sldMk cId="702486633" sldId="260"/>
            <ac:cxnSpMk id="33" creationId="{1DBB976E-698C-FD30-0D92-F5787690D907}"/>
          </ac:cxnSpMkLst>
        </pc:cxnChg>
        <pc:cxnChg chg="add mod">
          <ac:chgData name="Marly Yolanda Duran Bigott" userId="60332b43-82ed-4961-ab0a-68d4436bb986" providerId="ADAL" clId="{BF6A4AEE-854D-4545-BE42-5CC33EACED3E}" dt="2022-11-01T18:37:22.757" v="2254"/>
          <ac:cxnSpMkLst>
            <pc:docMk/>
            <pc:sldMk cId="702486633" sldId="260"/>
            <ac:cxnSpMk id="34" creationId="{5B44FB89-82B4-E7C9-E932-88FCF3ABF06C}"/>
          </ac:cxnSpMkLst>
        </pc:cxnChg>
        <pc:cxnChg chg="add mod">
          <ac:chgData name="Marly Yolanda Duran Bigott" userId="60332b43-82ed-4961-ab0a-68d4436bb986" providerId="ADAL" clId="{BF6A4AEE-854D-4545-BE42-5CC33EACED3E}" dt="2022-11-01T18:37:22.757" v="2254"/>
          <ac:cxnSpMkLst>
            <pc:docMk/>
            <pc:sldMk cId="702486633" sldId="260"/>
            <ac:cxnSpMk id="35" creationId="{8F02D41C-6CB8-1B42-0FBE-B28250180AA9}"/>
          </ac:cxnSpMkLst>
        </pc:cxnChg>
        <pc:cxnChg chg="add mod">
          <ac:chgData name="Marly Yolanda Duran Bigott" userId="60332b43-82ed-4961-ab0a-68d4436bb986" providerId="ADAL" clId="{BF6A4AEE-854D-4545-BE42-5CC33EACED3E}" dt="2022-11-01T18:37:22.757" v="2254"/>
          <ac:cxnSpMkLst>
            <pc:docMk/>
            <pc:sldMk cId="702486633" sldId="260"/>
            <ac:cxnSpMk id="38" creationId="{74D669B1-D6DB-ADE4-9857-67E381ACDF6B}"/>
          </ac:cxnSpMkLst>
        </pc:cxnChg>
        <pc:cxnChg chg="add mod">
          <ac:chgData name="Marly Yolanda Duran Bigott" userId="60332b43-82ed-4961-ab0a-68d4436bb986" providerId="ADAL" clId="{BF6A4AEE-854D-4545-BE42-5CC33EACED3E}" dt="2022-11-01T18:37:22.757" v="2254"/>
          <ac:cxnSpMkLst>
            <pc:docMk/>
            <pc:sldMk cId="702486633" sldId="260"/>
            <ac:cxnSpMk id="43" creationId="{FE192CD1-22DF-806C-74CC-394BDE57102C}"/>
          </ac:cxnSpMkLst>
        </pc:cxnChg>
        <pc:cxnChg chg="add mod">
          <ac:chgData name="Marly Yolanda Duran Bigott" userId="60332b43-82ed-4961-ab0a-68d4436bb986" providerId="ADAL" clId="{BF6A4AEE-854D-4545-BE42-5CC33EACED3E}" dt="2022-11-01T18:37:22.757" v="2254"/>
          <ac:cxnSpMkLst>
            <pc:docMk/>
            <pc:sldMk cId="702486633" sldId="260"/>
            <ac:cxnSpMk id="47" creationId="{8BCB8903-8409-53DE-98AD-788D3CCBAB28}"/>
          </ac:cxnSpMkLst>
        </pc:cxnChg>
        <pc:cxnChg chg="add mod">
          <ac:chgData name="Marly Yolanda Duran Bigott" userId="60332b43-82ed-4961-ab0a-68d4436bb986" providerId="ADAL" clId="{BF6A4AEE-854D-4545-BE42-5CC33EACED3E}" dt="2022-11-01T18:37:22.757" v="2254"/>
          <ac:cxnSpMkLst>
            <pc:docMk/>
            <pc:sldMk cId="702486633" sldId="260"/>
            <ac:cxnSpMk id="48" creationId="{276D1251-3EF7-EC3D-E101-8708C3DD69EE}"/>
          </ac:cxnSpMkLst>
        </pc:cxnChg>
        <pc:cxnChg chg="add mod">
          <ac:chgData name="Marly Yolanda Duran Bigott" userId="60332b43-82ed-4961-ab0a-68d4436bb986" providerId="ADAL" clId="{BF6A4AEE-854D-4545-BE42-5CC33EACED3E}" dt="2022-11-01T18:37:22.757" v="2254"/>
          <ac:cxnSpMkLst>
            <pc:docMk/>
            <pc:sldMk cId="702486633" sldId="260"/>
            <ac:cxnSpMk id="49" creationId="{2B5E66D8-C126-F135-F8AB-D9D3900BB4B4}"/>
          </ac:cxnSpMkLst>
        </pc:cxnChg>
      </pc:sldChg>
      <pc:sldChg chg="addSp delSp modSp new mod ord">
        <pc:chgData name="Marly Yolanda Duran Bigott" userId="60332b43-82ed-4961-ab0a-68d4436bb986" providerId="ADAL" clId="{BF6A4AEE-854D-4545-BE42-5CC33EACED3E}" dt="2022-11-01T18:57:00.491" v="2588" actId="20577"/>
        <pc:sldMkLst>
          <pc:docMk/>
          <pc:sldMk cId="3192446156" sldId="261"/>
        </pc:sldMkLst>
        <pc:spChg chg="del">
          <ac:chgData name="Marly Yolanda Duran Bigott" userId="60332b43-82ed-4961-ab0a-68d4436bb986" providerId="ADAL" clId="{BF6A4AEE-854D-4545-BE42-5CC33EACED3E}" dt="2022-11-01T18:44:24.333" v="2398" actId="478"/>
          <ac:spMkLst>
            <pc:docMk/>
            <pc:sldMk cId="3192446156" sldId="261"/>
            <ac:spMk id="2" creationId="{0D1570A4-5C91-948C-C8DB-E1EBE2A1BFF6}"/>
          </ac:spMkLst>
        </pc:spChg>
        <pc:spChg chg="del">
          <ac:chgData name="Marly Yolanda Duran Bigott" userId="60332b43-82ed-4961-ab0a-68d4436bb986" providerId="ADAL" clId="{BF6A4AEE-854D-4545-BE42-5CC33EACED3E}" dt="2022-11-01T18:44:25.551" v="2399" actId="478"/>
          <ac:spMkLst>
            <pc:docMk/>
            <pc:sldMk cId="3192446156" sldId="261"/>
            <ac:spMk id="3" creationId="{A628D1F9-4403-F4E1-D272-C8F21E8953FB}"/>
          </ac:spMkLst>
        </pc:spChg>
        <pc:spChg chg="add mod">
          <ac:chgData name="Marly Yolanda Duran Bigott" userId="60332b43-82ed-4961-ab0a-68d4436bb986" providerId="ADAL" clId="{BF6A4AEE-854D-4545-BE42-5CC33EACED3E}" dt="2022-11-01T18:44:41.221" v="2400"/>
          <ac:spMkLst>
            <pc:docMk/>
            <pc:sldMk cId="3192446156" sldId="261"/>
            <ac:spMk id="4" creationId="{5F097416-6589-10CE-397E-8F4FFBB14271}"/>
          </ac:spMkLst>
        </pc:spChg>
        <pc:spChg chg="add del mod">
          <ac:chgData name="Marly Yolanda Duran Bigott" userId="60332b43-82ed-4961-ab0a-68d4436bb986" providerId="ADAL" clId="{BF6A4AEE-854D-4545-BE42-5CC33EACED3E}" dt="2022-11-01T18:44:55.003" v="2403"/>
          <ac:spMkLst>
            <pc:docMk/>
            <pc:sldMk cId="3192446156" sldId="261"/>
            <ac:spMk id="5" creationId="{A9642408-CE69-C9EE-261D-EA50B266972A}"/>
          </ac:spMkLst>
        </pc:spChg>
        <pc:spChg chg="add mod">
          <ac:chgData name="Marly Yolanda Duran Bigott" userId="60332b43-82ed-4961-ab0a-68d4436bb986" providerId="ADAL" clId="{BF6A4AEE-854D-4545-BE42-5CC33EACED3E}" dt="2022-11-01T18:45:30.887" v="2405" actId="207"/>
          <ac:spMkLst>
            <pc:docMk/>
            <pc:sldMk cId="3192446156" sldId="261"/>
            <ac:spMk id="6" creationId="{E2D5E018-5917-6418-22E9-367FB663CE0C}"/>
          </ac:spMkLst>
        </pc:spChg>
        <pc:spChg chg="add mod">
          <ac:chgData name="Marly Yolanda Duran Bigott" userId="60332b43-82ed-4961-ab0a-68d4436bb986" providerId="ADAL" clId="{BF6A4AEE-854D-4545-BE42-5CC33EACED3E}" dt="2022-11-01T18:45:33.600" v="2406" actId="207"/>
          <ac:spMkLst>
            <pc:docMk/>
            <pc:sldMk cId="3192446156" sldId="261"/>
            <ac:spMk id="7" creationId="{EF69CC7C-ACA1-3822-FDC4-5D1988BC713A}"/>
          </ac:spMkLst>
        </pc:spChg>
        <pc:spChg chg="add mod">
          <ac:chgData name="Marly Yolanda Duran Bigott" userId="60332b43-82ed-4961-ab0a-68d4436bb986" providerId="ADAL" clId="{BF6A4AEE-854D-4545-BE42-5CC33EACED3E}" dt="2022-11-01T18:45:35.705" v="2407" actId="207"/>
          <ac:spMkLst>
            <pc:docMk/>
            <pc:sldMk cId="3192446156" sldId="261"/>
            <ac:spMk id="8" creationId="{D1B29BF1-8841-AB89-677F-FF3D2112D5EC}"/>
          </ac:spMkLst>
        </pc:spChg>
        <pc:spChg chg="add mod">
          <ac:chgData name="Marly Yolanda Duran Bigott" userId="60332b43-82ed-4961-ab0a-68d4436bb986" providerId="ADAL" clId="{BF6A4AEE-854D-4545-BE42-5CC33EACED3E}" dt="2022-11-01T18:45:37.697" v="2408" actId="207"/>
          <ac:spMkLst>
            <pc:docMk/>
            <pc:sldMk cId="3192446156" sldId="261"/>
            <ac:spMk id="9" creationId="{26276CEE-E26E-48D6-F39C-D95D24DE22D7}"/>
          </ac:spMkLst>
        </pc:spChg>
        <pc:spChg chg="add mod">
          <ac:chgData name="Marly Yolanda Duran Bigott" userId="60332b43-82ed-4961-ab0a-68d4436bb986" providerId="ADAL" clId="{BF6A4AEE-854D-4545-BE42-5CC33EACED3E}" dt="2022-11-01T18:45:41.049" v="2409" actId="207"/>
          <ac:spMkLst>
            <pc:docMk/>
            <pc:sldMk cId="3192446156" sldId="261"/>
            <ac:spMk id="15" creationId="{F563E1D1-22A3-7A5F-EA69-E19C7DF10EB2}"/>
          </ac:spMkLst>
        </pc:spChg>
        <pc:spChg chg="add mod">
          <ac:chgData name="Marly Yolanda Duran Bigott" userId="60332b43-82ed-4961-ab0a-68d4436bb986" providerId="ADAL" clId="{BF6A4AEE-854D-4545-BE42-5CC33EACED3E}" dt="2022-11-01T18:45:15.164" v="2404"/>
          <ac:spMkLst>
            <pc:docMk/>
            <pc:sldMk cId="3192446156" sldId="261"/>
            <ac:spMk id="16" creationId="{E7F3C8E4-C6A6-0CB8-754A-BC3354AD6648}"/>
          </ac:spMkLst>
        </pc:spChg>
        <pc:spChg chg="add mod">
          <ac:chgData name="Marly Yolanda Duran Bigott" userId="60332b43-82ed-4961-ab0a-68d4436bb986" providerId="ADAL" clId="{BF6A4AEE-854D-4545-BE42-5CC33EACED3E}" dt="2022-11-01T18:46:29.532" v="2418" actId="20577"/>
          <ac:spMkLst>
            <pc:docMk/>
            <pc:sldMk cId="3192446156" sldId="261"/>
            <ac:spMk id="18" creationId="{E801D927-E03A-144D-7E91-C06A719E8780}"/>
          </ac:spMkLst>
        </pc:spChg>
        <pc:spChg chg="add mod">
          <ac:chgData name="Marly Yolanda Duran Bigott" userId="60332b43-82ed-4961-ab0a-68d4436bb986" providerId="ADAL" clId="{BF6A4AEE-854D-4545-BE42-5CC33EACED3E}" dt="2022-11-01T18:45:43.505" v="2410" actId="207"/>
          <ac:spMkLst>
            <pc:docMk/>
            <pc:sldMk cId="3192446156" sldId="261"/>
            <ac:spMk id="19" creationId="{5B38583A-987D-AFAE-FBC8-80DC31365968}"/>
          </ac:spMkLst>
        </pc:spChg>
        <pc:spChg chg="add mod">
          <ac:chgData name="Marly Yolanda Duran Bigott" userId="60332b43-82ed-4961-ab0a-68d4436bb986" providerId="ADAL" clId="{BF6A4AEE-854D-4545-BE42-5CC33EACED3E}" dt="2022-11-01T18:45:46.369" v="2411" actId="207"/>
          <ac:spMkLst>
            <pc:docMk/>
            <pc:sldMk cId="3192446156" sldId="261"/>
            <ac:spMk id="20" creationId="{6D65FBC8-37BA-5DD5-B3A9-539DB26385A6}"/>
          </ac:spMkLst>
        </pc:spChg>
        <pc:spChg chg="add mod">
          <ac:chgData name="Marly Yolanda Duran Bigott" userId="60332b43-82ed-4961-ab0a-68d4436bb986" providerId="ADAL" clId="{BF6A4AEE-854D-4545-BE42-5CC33EACED3E}" dt="2022-11-01T18:48:16.879" v="2465" actId="313"/>
          <ac:spMkLst>
            <pc:docMk/>
            <pc:sldMk cId="3192446156" sldId="261"/>
            <ac:spMk id="21" creationId="{56F96908-2D72-2D81-B785-047782ED1AE0}"/>
          </ac:spMkLst>
        </pc:spChg>
        <pc:spChg chg="add mod">
          <ac:chgData name="Marly Yolanda Duran Bigott" userId="60332b43-82ed-4961-ab0a-68d4436bb986" providerId="ADAL" clId="{BF6A4AEE-854D-4545-BE42-5CC33EACED3E}" dt="2022-11-01T18:48:01.595" v="2464" actId="20577"/>
          <ac:spMkLst>
            <pc:docMk/>
            <pc:sldMk cId="3192446156" sldId="261"/>
            <ac:spMk id="23" creationId="{6B09248D-4EDB-A8DE-A3A0-D4AB20B9BC23}"/>
          </ac:spMkLst>
        </pc:spChg>
        <pc:spChg chg="add mod">
          <ac:chgData name="Marly Yolanda Duran Bigott" userId="60332b43-82ed-4961-ab0a-68d4436bb986" providerId="ADAL" clId="{BF6A4AEE-854D-4545-BE42-5CC33EACED3E}" dt="2022-11-01T18:45:15.164" v="2404"/>
          <ac:spMkLst>
            <pc:docMk/>
            <pc:sldMk cId="3192446156" sldId="261"/>
            <ac:spMk id="24" creationId="{C3AFF1D5-7BCB-A81A-C76E-5716D7BF1CFD}"/>
          </ac:spMkLst>
        </pc:spChg>
        <pc:spChg chg="add mod">
          <ac:chgData name="Marly Yolanda Duran Bigott" userId="60332b43-82ed-4961-ab0a-68d4436bb986" providerId="ADAL" clId="{BF6A4AEE-854D-4545-BE42-5CC33EACED3E}" dt="2022-11-01T18:48:19.660" v="2466" actId="313"/>
          <ac:spMkLst>
            <pc:docMk/>
            <pc:sldMk cId="3192446156" sldId="261"/>
            <ac:spMk id="25" creationId="{E2CBA1EF-DA35-A43C-C509-460A34483A45}"/>
          </ac:spMkLst>
        </pc:spChg>
        <pc:spChg chg="add mod">
          <ac:chgData name="Marly Yolanda Duran Bigott" userId="60332b43-82ed-4961-ab0a-68d4436bb986" providerId="ADAL" clId="{BF6A4AEE-854D-4545-BE42-5CC33EACED3E}" dt="2022-11-01T18:51:25.539" v="2492" actId="20577"/>
          <ac:spMkLst>
            <pc:docMk/>
            <pc:sldMk cId="3192446156" sldId="261"/>
            <ac:spMk id="35" creationId="{E33FB472-A40F-0911-3054-D5E250EB5520}"/>
          </ac:spMkLst>
        </pc:spChg>
        <pc:spChg chg="add mod">
          <ac:chgData name="Marly Yolanda Duran Bigott" userId="60332b43-82ed-4961-ab0a-68d4436bb986" providerId="ADAL" clId="{BF6A4AEE-854D-4545-BE42-5CC33EACED3E}" dt="2022-11-01T18:54:35.703" v="2543" actId="1076"/>
          <ac:spMkLst>
            <pc:docMk/>
            <pc:sldMk cId="3192446156" sldId="261"/>
            <ac:spMk id="36" creationId="{8774CDEF-D3E1-BA98-7BF8-54A37F19A2B6}"/>
          </ac:spMkLst>
        </pc:spChg>
        <pc:spChg chg="add mod">
          <ac:chgData name="Marly Yolanda Duran Bigott" userId="60332b43-82ed-4961-ab0a-68d4436bb986" providerId="ADAL" clId="{BF6A4AEE-854D-4545-BE42-5CC33EACED3E}" dt="2022-11-01T18:53:30.574" v="2526" actId="1076"/>
          <ac:spMkLst>
            <pc:docMk/>
            <pc:sldMk cId="3192446156" sldId="261"/>
            <ac:spMk id="37" creationId="{B7F8419E-37CE-FC1C-B1AB-539F9BDF068E}"/>
          </ac:spMkLst>
        </pc:spChg>
        <pc:spChg chg="add mod">
          <ac:chgData name="Marly Yolanda Duran Bigott" userId="60332b43-82ed-4961-ab0a-68d4436bb986" providerId="ADAL" clId="{BF6A4AEE-854D-4545-BE42-5CC33EACED3E}" dt="2022-11-01T18:52:17.695" v="2500" actId="1076"/>
          <ac:spMkLst>
            <pc:docMk/>
            <pc:sldMk cId="3192446156" sldId="261"/>
            <ac:spMk id="38" creationId="{9879A776-BC62-65AF-8A81-083ED8C2C078}"/>
          </ac:spMkLst>
        </pc:spChg>
        <pc:spChg chg="add mod">
          <ac:chgData name="Marly Yolanda Duran Bigott" userId="60332b43-82ed-4961-ab0a-68d4436bb986" providerId="ADAL" clId="{BF6A4AEE-854D-4545-BE42-5CC33EACED3E}" dt="2022-11-01T18:54:14.821" v="2541" actId="313"/>
          <ac:spMkLst>
            <pc:docMk/>
            <pc:sldMk cId="3192446156" sldId="261"/>
            <ac:spMk id="41" creationId="{53D40298-C590-B0AB-FF6A-C20D439C6898}"/>
          </ac:spMkLst>
        </pc:spChg>
        <pc:spChg chg="add mod">
          <ac:chgData name="Marly Yolanda Duran Bigott" userId="60332b43-82ed-4961-ab0a-68d4436bb986" providerId="ADAL" clId="{BF6A4AEE-854D-4545-BE42-5CC33EACED3E}" dt="2022-11-01T18:54:20.830" v="2542" actId="313"/>
          <ac:spMkLst>
            <pc:docMk/>
            <pc:sldMk cId="3192446156" sldId="261"/>
            <ac:spMk id="44" creationId="{B0FB5913-AF49-ABF9-8F5A-2A8855B56443}"/>
          </ac:spMkLst>
        </pc:spChg>
        <pc:spChg chg="add mod">
          <ac:chgData name="Marly Yolanda Duran Bigott" userId="60332b43-82ed-4961-ab0a-68d4436bb986" providerId="ADAL" clId="{BF6A4AEE-854D-4545-BE42-5CC33EACED3E}" dt="2022-11-01T18:55:56.934" v="2565" actId="1076"/>
          <ac:spMkLst>
            <pc:docMk/>
            <pc:sldMk cId="3192446156" sldId="261"/>
            <ac:spMk id="47" creationId="{B8EA3C73-4650-BF61-D934-E3543DC31036}"/>
          </ac:spMkLst>
        </pc:spChg>
        <pc:spChg chg="add mod">
          <ac:chgData name="Marly Yolanda Duran Bigott" userId="60332b43-82ed-4961-ab0a-68d4436bb986" providerId="ADAL" clId="{BF6A4AEE-854D-4545-BE42-5CC33EACED3E}" dt="2022-11-01T18:57:00.491" v="2588" actId="20577"/>
          <ac:spMkLst>
            <pc:docMk/>
            <pc:sldMk cId="3192446156" sldId="261"/>
            <ac:spMk id="51" creationId="{CA25D685-A98C-DB25-0F1E-5B63032CC3BE}"/>
          </ac:spMkLst>
        </pc:spChg>
        <pc:cxnChg chg="add mod">
          <ac:chgData name="Marly Yolanda Duran Bigott" userId="60332b43-82ed-4961-ab0a-68d4436bb986" providerId="ADAL" clId="{BF6A4AEE-854D-4545-BE42-5CC33EACED3E}" dt="2022-11-01T18:49:48.383" v="2467" actId="14100"/>
          <ac:cxnSpMkLst>
            <pc:docMk/>
            <pc:sldMk cId="3192446156" sldId="261"/>
            <ac:cxnSpMk id="10" creationId="{BB11A506-1806-B60B-D093-185779E7D69C}"/>
          </ac:cxnSpMkLst>
        </pc:cxnChg>
        <pc:cxnChg chg="add mod">
          <ac:chgData name="Marly Yolanda Duran Bigott" userId="60332b43-82ed-4961-ab0a-68d4436bb986" providerId="ADAL" clId="{BF6A4AEE-854D-4545-BE42-5CC33EACED3E}" dt="2022-11-01T18:49:57.583" v="2468" actId="14100"/>
          <ac:cxnSpMkLst>
            <pc:docMk/>
            <pc:sldMk cId="3192446156" sldId="261"/>
            <ac:cxnSpMk id="11" creationId="{1A951B06-7C4C-CCE8-925F-44BE1633483B}"/>
          </ac:cxnSpMkLst>
        </pc:cxnChg>
        <pc:cxnChg chg="add mod">
          <ac:chgData name="Marly Yolanda Duran Bigott" userId="60332b43-82ed-4961-ab0a-68d4436bb986" providerId="ADAL" clId="{BF6A4AEE-854D-4545-BE42-5CC33EACED3E}" dt="2022-11-01T18:50:06.320" v="2469" actId="14100"/>
          <ac:cxnSpMkLst>
            <pc:docMk/>
            <pc:sldMk cId="3192446156" sldId="261"/>
            <ac:cxnSpMk id="12" creationId="{91E22714-DB6D-4600-4F1B-7814C37AAAB9}"/>
          </ac:cxnSpMkLst>
        </pc:cxnChg>
        <pc:cxnChg chg="add mod">
          <ac:chgData name="Marly Yolanda Duran Bigott" userId="60332b43-82ed-4961-ab0a-68d4436bb986" providerId="ADAL" clId="{BF6A4AEE-854D-4545-BE42-5CC33EACED3E}" dt="2022-11-01T18:50:14.352" v="2470" actId="14100"/>
          <ac:cxnSpMkLst>
            <pc:docMk/>
            <pc:sldMk cId="3192446156" sldId="261"/>
            <ac:cxnSpMk id="13" creationId="{263EE5DA-7019-D22E-4536-686BECB5933A}"/>
          </ac:cxnSpMkLst>
        </pc:cxnChg>
        <pc:cxnChg chg="add mod">
          <ac:chgData name="Marly Yolanda Duran Bigott" userId="60332b43-82ed-4961-ab0a-68d4436bb986" providerId="ADAL" clId="{BF6A4AEE-854D-4545-BE42-5CC33EACED3E}" dt="2022-11-01T18:45:15.164" v="2404"/>
          <ac:cxnSpMkLst>
            <pc:docMk/>
            <pc:sldMk cId="3192446156" sldId="261"/>
            <ac:cxnSpMk id="14" creationId="{EAB98B36-0AC0-9B68-351C-22B78CB53F68}"/>
          </ac:cxnSpMkLst>
        </pc:cxnChg>
        <pc:cxnChg chg="add mod">
          <ac:chgData name="Marly Yolanda Duran Bigott" userId="60332b43-82ed-4961-ab0a-68d4436bb986" providerId="ADAL" clId="{BF6A4AEE-854D-4545-BE42-5CC33EACED3E}" dt="2022-11-01T18:45:15.164" v="2404"/>
          <ac:cxnSpMkLst>
            <pc:docMk/>
            <pc:sldMk cId="3192446156" sldId="261"/>
            <ac:cxnSpMk id="17" creationId="{B8D5A637-929F-3F31-B27C-4C58C911C181}"/>
          </ac:cxnSpMkLst>
        </pc:cxnChg>
        <pc:cxnChg chg="add mod">
          <ac:chgData name="Marly Yolanda Duran Bigott" userId="60332b43-82ed-4961-ab0a-68d4436bb986" providerId="ADAL" clId="{BF6A4AEE-854D-4545-BE42-5CC33EACED3E}" dt="2022-11-01T18:45:15.164" v="2404"/>
          <ac:cxnSpMkLst>
            <pc:docMk/>
            <pc:sldMk cId="3192446156" sldId="261"/>
            <ac:cxnSpMk id="22" creationId="{664C2602-12AA-9CA3-47A7-74297FC98289}"/>
          </ac:cxnSpMkLst>
        </pc:cxnChg>
        <pc:cxnChg chg="add mod">
          <ac:chgData name="Marly Yolanda Duran Bigott" userId="60332b43-82ed-4961-ab0a-68d4436bb986" providerId="ADAL" clId="{BF6A4AEE-854D-4545-BE42-5CC33EACED3E}" dt="2022-11-01T18:45:15.164" v="2404"/>
          <ac:cxnSpMkLst>
            <pc:docMk/>
            <pc:sldMk cId="3192446156" sldId="261"/>
            <ac:cxnSpMk id="26" creationId="{ECF9E8DB-35D5-13ED-61E6-DB8160C5F2DA}"/>
          </ac:cxnSpMkLst>
        </pc:cxnChg>
        <pc:cxnChg chg="add mod">
          <ac:chgData name="Marly Yolanda Duran Bigott" userId="60332b43-82ed-4961-ab0a-68d4436bb986" providerId="ADAL" clId="{BF6A4AEE-854D-4545-BE42-5CC33EACED3E}" dt="2022-11-01T18:45:15.164" v="2404"/>
          <ac:cxnSpMkLst>
            <pc:docMk/>
            <pc:sldMk cId="3192446156" sldId="261"/>
            <ac:cxnSpMk id="27" creationId="{659F7DB6-1DEF-B5F1-8F3A-F6EDDC3C75D5}"/>
          </ac:cxnSpMkLst>
        </pc:cxnChg>
        <pc:cxnChg chg="add mod">
          <ac:chgData name="Marly Yolanda Duran Bigott" userId="60332b43-82ed-4961-ab0a-68d4436bb986" providerId="ADAL" clId="{BF6A4AEE-854D-4545-BE42-5CC33EACED3E}" dt="2022-11-01T18:45:15.164" v="2404"/>
          <ac:cxnSpMkLst>
            <pc:docMk/>
            <pc:sldMk cId="3192446156" sldId="261"/>
            <ac:cxnSpMk id="28" creationId="{E3D2889A-6BE4-6CDD-1C4E-8C8921F2D37B}"/>
          </ac:cxnSpMkLst>
        </pc:cxnChg>
        <pc:cxnChg chg="add">
          <ac:chgData name="Marly Yolanda Duran Bigott" userId="60332b43-82ed-4961-ab0a-68d4436bb986" providerId="ADAL" clId="{BF6A4AEE-854D-4545-BE42-5CC33EACED3E}" dt="2022-11-01T18:50:55.625" v="2471" actId="11529"/>
          <ac:cxnSpMkLst>
            <pc:docMk/>
            <pc:sldMk cId="3192446156" sldId="261"/>
            <ac:cxnSpMk id="34" creationId="{732B6B6A-A9B5-6934-6A38-0E81B4C2F7EF}"/>
          </ac:cxnSpMkLst>
        </pc:cxnChg>
        <pc:cxnChg chg="add">
          <ac:chgData name="Marly Yolanda Duran Bigott" userId="60332b43-82ed-4961-ab0a-68d4436bb986" providerId="ADAL" clId="{BF6A4AEE-854D-4545-BE42-5CC33EACED3E}" dt="2022-11-01T18:52:33.363" v="2501" actId="11529"/>
          <ac:cxnSpMkLst>
            <pc:docMk/>
            <pc:sldMk cId="3192446156" sldId="261"/>
            <ac:cxnSpMk id="40" creationId="{BB9AD18C-A395-64B5-F1B3-91F0C2EC84E1}"/>
          </ac:cxnSpMkLst>
        </pc:cxnChg>
        <pc:cxnChg chg="add">
          <ac:chgData name="Marly Yolanda Duran Bigott" userId="60332b43-82ed-4961-ab0a-68d4436bb986" providerId="ADAL" clId="{BF6A4AEE-854D-4545-BE42-5CC33EACED3E}" dt="2022-11-01T18:53:43.066" v="2527" actId="11529"/>
          <ac:cxnSpMkLst>
            <pc:docMk/>
            <pc:sldMk cId="3192446156" sldId="261"/>
            <ac:cxnSpMk id="43" creationId="{5E391421-0AD9-C1C3-BE0A-1E7FB327AB34}"/>
          </ac:cxnSpMkLst>
        </pc:cxnChg>
        <pc:cxnChg chg="add mod">
          <ac:chgData name="Marly Yolanda Duran Bigott" userId="60332b43-82ed-4961-ab0a-68d4436bb986" providerId="ADAL" clId="{BF6A4AEE-854D-4545-BE42-5CC33EACED3E}" dt="2022-11-01T18:54:53.190" v="2545" actId="693"/>
          <ac:cxnSpMkLst>
            <pc:docMk/>
            <pc:sldMk cId="3192446156" sldId="261"/>
            <ac:cxnSpMk id="46" creationId="{984461DB-445E-0B3D-C7BA-8547D760F6DD}"/>
          </ac:cxnSpMkLst>
        </pc:cxnChg>
        <pc:cxnChg chg="add mod">
          <ac:chgData name="Marly Yolanda Duran Bigott" userId="60332b43-82ed-4961-ab0a-68d4436bb986" providerId="ADAL" clId="{BF6A4AEE-854D-4545-BE42-5CC33EACED3E}" dt="2022-11-01T18:56:27.328" v="2568" actId="693"/>
          <ac:cxnSpMkLst>
            <pc:docMk/>
            <pc:sldMk cId="3192446156" sldId="261"/>
            <ac:cxnSpMk id="49" creationId="{1AEE144D-A31A-05D9-CBF6-DDA59C9797E3}"/>
          </ac:cxnSpMkLst>
        </pc:cxnChg>
      </pc:sldChg>
      <pc:sldMasterChg chg="modSp modSldLayout">
        <pc:chgData name="Marly Yolanda Duran Bigott" userId="60332b43-82ed-4961-ab0a-68d4436bb986" providerId="ADAL" clId="{BF6A4AEE-854D-4545-BE42-5CC33EACED3E}" dt="2022-11-01T18:26:54.250" v="1967"/>
        <pc:sldMasterMkLst>
          <pc:docMk/>
          <pc:sldMasterMk cId="1830172655" sldId="2147483672"/>
        </pc:sldMasterMkLst>
        <pc:spChg chg="mod">
          <ac:chgData name="Marly Yolanda Duran Bigott" userId="60332b43-82ed-4961-ab0a-68d4436bb986" providerId="ADAL" clId="{BF6A4AEE-854D-4545-BE42-5CC33EACED3E}" dt="2022-11-01T18:26:54.250" v="1967"/>
          <ac:spMkLst>
            <pc:docMk/>
            <pc:sldMasterMk cId="1830172655" sldId="2147483672"/>
            <ac:spMk id="2" creationId="{00000000-0000-0000-0000-000000000000}"/>
          </ac:spMkLst>
        </pc:spChg>
        <pc:spChg chg="mod">
          <ac:chgData name="Marly Yolanda Duran Bigott" userId="60332b43-82ed-4961-ab0a-68d4436bb986" providerId="ADAL" clId="{BF6A4AEE-854D-4545-BE42-5CC33EACED3E}" dt="2022-11-01T18:26:54.250" v="1967"/>
          <ac:spMkLst>
            <pc:docMk/>
            <pc:sldMasterMk cId="1830172655" sldId="2147483672"/>
            <ac:spMk id="3" creationId="{00000000-0000-0000-0000-000000000000}"/>
          </ac:spMkLst>
        </pc:spChg>
        <pc:spChg chg="mod">
          <ac:chgData name="Marly Yolanda Duran Bigott" userId="60332b43-82ed-4961-ab0a-68d4436bb986" providerId="ADAL" clId="{BF6A4AEE-854D-4545-BE42-5CC33EACED3E}" dt="2022-11-01T18:26:54.250" v="1967"/>
          <ac:spMkLst>
            <pc:docMk/>
            <pc:sldMasterMk cId="1830172655" sldId="2147483672"/>
            <ac:spMk id="4" creationId="{00000000-0000-0000-0000-000000000000}"/>
          </ac:spMkLst>
        </pc:spChg>
        <pc:spChg chg="mod">
          <ac:chgData name="Marly Yolanda Duran Bigott" userId="60332b43-82ed-4961-ab0a-68d4436bb986" providerId="ADAL" clId="{BF6A4AEE-854D-4545-BE42-5CC33EACED3E}" dt="2022-11-01T18:26:54.250" v="1967"/>
          <ac:spMkLst>
            <pc:docMk/>
            <pc:sldMasterMk cId="1830172655" sldId="2147483672"/>
            <ac:spMk id="5" creationId="{00000000-0000-0000-0000-000000000000}"/>
          </ac:spMkLst>
        </pc:spChg>
        <pc:spChg chg="mod">
          <ac:chgData name="Marly Yolanda Duran Bigott" userId="60332b43-82ed-4961-ab0a-68d4436bb986" providerId="ADAL" clId="{BF6A4AEE-854D-4545-BE42-5CC33EACED3E}" dt="2022-11-01T18:26:54.250" v="1967"/>
          <ac:spMkLst>
            <pc:docMk/>
            <pc:sldMasterMk cId="1830172655" sldId="2147483672"/>
            <ac:spMk id="6" creationId="{00000000-0000-0000-0000-000000000000}"/>
          </ac:spMkLst>
        </pc:spChg>
        <pc:sldLayoutChg chg="modSp">
          <pc:chgData name="Marly Yolanda Duran Bigott" userId="60332b43-82ed-4961-ab0a-68d4436bb986" providerId="ADAL" clId="{BF6A4AEE-854D-4545-BE42-5CC33EACED3E}" dt="2022-11-01T18:26:54.250" v="1967"/>
          <pc:sldLayoutMkLst>
            <pc:docMk/>
            <pc:sldMasterMk cId="1830172655" sldId="2147483672"/>
            <pc:sldLayoutMk cId="3145310961" sldId="2147483673"/>
          </pc:sldLayoutMkLst>
          <pc:spChg chg="mod">
            <ac:chgData name="Marly Yolanda Duran Bigott" userId="60332b43-82ed-4961-ab0a-68d4436bb986" providerId="ADAL" clId="{BF6A4AEE-854D-4545-BE42-5CC33EACED3E}" dt="2022-11-01T18:26:54.250" v="1967"/>
            <ac:spMkLst>
              <pc:docMk/>
              <pc:sldMasterMk cId="1830172655" sldId="2147483672"/>
              <pc:sldLayoutMk cId="3145310961" sldId="2147483673"/>
              <ac:spMk id="2" creationId="{00000000-0000-0000-0000-000000000000}"/>
            </ac:spMkLst>
          </pc:spChg>
          <pc:spChg chg="mod">
            <ac:chgData name="Marly Yolanda Duran Bigott" userId="60332b43-82ed-4961-ab0a-68d4436bb986" providerId="ADAL" clId="{BF6A4AEE-854D-4545-BE42-5CC33EACED3E}" dt="2022-11-01T18:26:54.250" v="1967"/>
            <ac:spMkLst>
              <pc:docMk/>
              <pc:sldMasterMk cId="1830172655" sldId="2147483672"/>
              <pc:sldLayoutMk cId="3145310961" sldId="2147483673"/>
              <ac:spMk id="3" creationId="{00000000-0000-0000-0000-000000000000}"/>
            </ac:spMkLst>
          </pc:spChg>
        </pc:sldLayoutChg>
        <pc:sldLayoutChg chg="modSp">
          <pc:chgData name="Marly Yolanda Duran Bigott" userId="60332b43-82ed-4961-ab0a-68d4436bb986" providerId="ADAL" clId="{BF6A4AEE-854D-4545-BE42-5CC33EACED3E}" dt="2022-11-01T18:26:54.250" v="1967"/>
          <pc:sldLayoutMkLst>
            <pc:docMk/>
            <pc:sldMasterMk cId="1830172655" sldId="2147483672"/>
            <pc:sldLayoutMk cId="3070033899" sldId="2147483675"/>
          </pc:sldLayoutMkLst>
          <pc:spChg chg="mod">
            <ac:chgData name="Marly Yolanda Duran Bigott" userId="60332b43-82ed-4961-ab0a-68d4436bb986" providerId="ADAL" clId="{BF6A4AEE-854D-4545-BE42-5CC33EACED3E}" dt="2022-11-01T18:26:54.250" v="1967"/>
            <ac:spMkLst>
              <pc:docMk/>
              <pc:sldMasterMk cId="1830172655" sldId="2147483672"/>
              <pc:sldLayoutMk cId="3070033899" sldId="2147483675"/>
              <ac:spMk id="2" creationId="{00000000-0000-0000-0000-000000000000}"/>
            </ac:spMkLst>
          </pc:spChg>
          <pc:spChg chg="mod">
            <ac:chgData name="Marly Yolanda Duran Bigott" userId="60332b43-82ed-4961-ab0a-68d4436bb986" providerId="ADAL" clId="{BF6A4AEE-854D-4545-BE42-5CC33EACED3E}" dt="2022-11-01T18:26:54.250" v="1967"/>
            <ac:spMkLst>
              <pc:docMk/>
              <pc:sldMasterMk cId="1830172655" sldId="2147483672"/>
              <pc:sldLayoutMk cId="3070033899" sldId="2147483675"/>
              <ac:spMk id="3" creationId="{00000000-0000-0000-0000-000000000000}"/>
            </ac:spMkLst>
          </pc:spChg>
        </pc:sldLayoutChg>
        <pc:sldLayoutChg chg="modSp">
          <pc:chgData name="Marly Yolanda Duran Bigott" userId="60332b43-82ed-4961-ab0a-68d4436bb986" providerId="ADAL" clId="{BF6A4AEE-854D-4545-BE42-5CC33EACED3E}" dt="2022-11-01T18:26:54.250" v="1967"/>
          <pc:sldLayoutMkLst>
            <pc:docMk/>
            <pc:sldMasterMk cId="1830172655" sldId="2147483672"/>
            <pc:sldLayoutMk cId="725098857" sldId="2147483676"/>
          </pc:sldLayoutMkLst>
          <pc:spChg chg="mod">
            <ac:chgData name="Marly Yolanda Duran Bigott" userId="60332b43-82ed-4961-ab0a-68d4436bb986" providerId="ADAL" clId="{BF6A4AEE-854D-4545-BE42-5CC33EACED3E}" dt="2022-11-01T18:26:54.250" v="1967"/>
            <ac:spMkLst>
              <pc:docMk/>
              <pc:sldMasterMk cId="1830172655" sldId="2147483672"/>
              <pc:sldLayoutMk cId="725098857" sldId="2147483676"/>
              <ac:spMk id="3" creationId="{00000000-0000-0000-0000-000000000000}"/>
            </ac:spMkLst>
          </pc:spChg>
          <pc:spChg chg="mod">
            <ac:chgData name="Marly Yolanda Duran Bigott" userId="60332b43-82ed-4961-ab0a-68d4436bb986" providerId="ADAL" clId="{BF6A4AEE-854D-4545-BE42-5CC33EACED3E}" dt="2022-11-01T18:26:54.250" v="1967"/>
            <ac:spMkLst>
              <pc:docMk/>
              <pc:sldMasterMk cId="1830172655" sldId="2147483672"/>
              <pc:sldLayoutMk cId="725098857" sldId="2147483676"/>
              <ac:spMk id="4" creationId="{00000000-0000-0000-0000-000000000000}"/>
            </ac:spMkLst>
          </pc:spChg>
        </pc:sldLayoutChg>
        <pc:sldLayoutChg chg="modSp">
          <pc:chgData name="Marly Yolanda Duran Bigott" userId="60332b43-82ed-4961-ab0a-68d4436bb986" providerId="ADAL" clId="{BF6A4AEE-854D-4545-BE42-5CC33EACED3E}" dt="2022-11-01T18:26:54.250" v="1967"/>
          <pc:sldLayoutMkLst>
            <pc:docMk/>
            <pc:sldMasterMk cId="1830172655" sldId="2147483672"/>
            <pc:sldLayoutMk cId="1989926346" sldId="2147483677"/>
          </pc:sldLayoutMkLst>
          <pc:spChg chg="mod">
            <ac:chgData name="Marly Yolanda Duran Bigott" userId="60332b43-82ed-4961-ab0a-68d4436bb986" providerId="ADAL" clId="{BF6A4AEE-854D-4545-BE42-5CC33EACED3E}" dt="2022-11-01T18:26:54.250" v="1967"/>
            <ac:spMkLst>
              <pc:docMk/>
              <pc:sldMasterMk cId="1830172655" sldId="2147483672"/>
              <pc:sldLayoutMk cId="1989926346" sldId="2147483677"/>
              <ac:spMk id="2" creationId="{00000000-0000-0000-0000-000000000000}"/>
            </ac:spMkLst>
          </pc:spChg>
          <pc:spChg chg="mod">
            <ac:chgData name="Marly Yolanda Duran Bigott" userId="60332b43-82ed-4961-ab0a-68d4436bb986" providerId="ADAL" clId="{BF6A4AEE-854D-4545-BE42-5CC33EACED3E}" dt="2022-11-01T18:26:54.250" v="1967"/>
            <ac:spMkLst>
              <pc:docMk/>
              <pc:sldMasterMk cId="1830172655" sldId="2147483672"/>
              <pc:sldLayoutMk cId="1989926346" sldId="2147483677"/>
              <ac:spMk id="3" creationId="{00000000-0000-0000-0000-000000000000}"/>
            </ac:spMkLst>
          </pc:spChg>
          <pc:spChg chg="mod">
            <ac:chgData name="Marly Yolanda Duran Bigott" userId="60332b43-82ed-4961-ab0a-68d4436bb986" providerId="ADAL" clId="{BF6A4AEE-854D-4545-BE42-5CC33EACED3E}" dt="2022-11-01T18:26:54.250" v="1967"/>
            <ac:spMkLst>
              <pc:docMk/>
              <pc:sldMasterMk cId="1830172655" sldId="2147483672"/>
              <pc:sldLayoutMk cId="1989926346" sldId="2147483677"/>
              <ac:spMk id="4" creationId="{00000000-0000-0000-0000-000000000000}"/>
            </ac:spMkLst>
          </pc:spChg>
          <pc:spChg chg="mod">
            <ac:chgData name="Marly Yolanda Duran Bigott" userId="60332b43-82ed-4961-ab0a-68d4436bb986" providerId="ADAL" clId="{BF6A4AEE-854D-4545-BE42-5CC33EACED3E}" dt="2022-11-01T18:26:54.250" v="1967"/>
            <ac:spMkLst>
              <pc:docMk/>
              <pc:sldMasterMk cId="1830172655" sldId="2147483672"/>
              <pc:sldLayoutMk cId="1989926346" sldId="2147483677"/>
              <ac:spMk id="5" creationId="{00000000-0000-0000-0000-000000000000}"/>
            </ac:spMkLst>
          </pc:spChg>
          <pc:spChg chg="mod">
            <ac:chgData name="Marly Yolanda Duran Bigott" userId="60332b43-82ed-4961-ab0a-68d4436bb986" providerId="ADAL" clId="{BF6A4AEE-854D-4545-BE42-5CC33EACED3E}" dt="2022-11-01T18:26:54.250" v="1967"/>
            <ac:spMkLst>
              <pc:docMk/>
              <pc:sldMasterMk cId="1830172655" sldId="2147483672"/>
              <pc:sldLayoutMk cId="1989926346" sldId="2147483677"/>
              <ac:spMk id="6" creationId="{00000000-0000-0000-0000-000000000000}"/>
            </ac:spMkLst>
          </pc:spChg>
        </pc:sldLayoutChg>
        <pc:sldLayoutChg chg="modSp">
          <pc:chgData name="Marly Yolanda Duran Bigott" userId="60332b43-82ed-4961-ab0a-68d4436bb986" providerId="ADAL" clId="{BF6A4AEE-854D-4545-BE42-5CC33EACED3E}" dt="2022-11-01T18:26:54.250" v="1967"/>
          <pc:sldLayoutMkLst>
            <pc:docMk/>
            <pc:sldMasterMk cId="1830172655" sldId="2147483672"/>
            <pc:sldLayoutMk cId="3031737111" sldId="2147483680"/>
          </pc:sldLayoutMkLst>
          <pc:spChg chg="mod">
            <ac:chgData name="Marly Yolanda Duran Bigott" userId="60332b43-82ed-4961-ab0a-68d4436bb986" providerId="ADAL" clId="{BF6A4AEE-854D-4545-BE42-5CC33EACED3E}" dt="2022-11-01T18:26:54.250" v="1967"/>
            <ac:spMkLst>
              <pc:docMk/>
              <pc:sldMasterMk cId="1830172655" sldId="2147483672"/>
              <pc:sldLayoutMk cId="3031737111" sldId="2147483680"/>
              <ac:spMk id="2" creationId="{00000000-0000-0000-0000-000000000000}"/>
            </ac:spMkLst>
          </pc:spChg>
          <pc:spChg chg="mod">
            <ac:chgData name="Marly Yolanda Duran Bigott" userId="60332b43-82ed-4961-ab0a-68d4436bb986" providerId="ADAL" clId="{BF6A4AEE-854D-4545-BE42-5CC33EACED3E}" dt="2022-11-01T18:26:54.250" v="1967"/>
            <ac:spMkLst>
              <pc:docMk/>
              <pc:sldMasterMk cId="1830172655" sldId="2147483672"/>
              <pc:sldLayoutMk cId="3031737111" sldId="2147483680"/>
              <ac:spMk id="3" creationId="{00000000-0000-0000-0000-000000000000}"/>
            </ac:spMkLst>
          </pc:spChg>
          <pc:spChg chg="mod">
            <ac:chgData name="Marly Yolanda Duran Bigott" userId="60332b43-82ed-4961-ab0a-68d4436bb986" providerId="ADAL" clId="{BF6A4AEE-854D-4545-BE42-5CC33EACED3E}" dt="2022-11-01T18:26:54.250" v="1967"/>
            <ac:spMkLst>
              <pc:docMk/>
              <pc:sldMasterMk cId="1830172655" sldId="2147483672"/>
              <pc:sldLayoutMk cId="3031737111" sldId="2147483680"/>
              <ac:spMk id="4" creationId="{00000000-0000-0000-0000-000000000000}"/>
            </ac:spMkLst>
          </pc:spChg>
        </pc:sldLayoutChg>
        <pc:sldLayoutChg chg="modSp">
          <pc:chgData name="Marly Yolanda Duran Bigott" userId="60332b43-82ed-4961-ab0a-68d4436bb986" providerId="ADAL" clId="{BF6A4AEE-854D-4545-BE42-5CC33EACED3E}" dt="2022-11-01T18:26:54.250" v="1967"/>
          <pc:sldLayoutMkLst>
            <pc:docMk/>
            <pc:sldMasterMk cId="1830172655" sldId="2147483672"/>
            <pc:sldLayoutMk cId="631978266" sldId="2147483681"/>
          </pc:sldLayoutMkLst>
          <pc:spChg chg="mod">
            <ac:chgData name="Marly Yolanda Duran Bigott" userId="60332b43-82ed-4961-ab0a-68d4436bb986" providerId="ADAL" clId="{BF6A4AEE-854D-4545-BE42-5CC33EACED3E}" dt="2022-11-01T18:26:54.250" v="1967"/>
            <ac:spMkLst>
              <pc:docMk/>
              <pc:sldMasterMk cId="1830172655" sldId="2147483672"/>
              <pc:sldLayoutMk cId="631978266" sldId="2147483681"/>
              <ac:spMk id="2" creationId="{00000000-0000-0000-0000-000000000000}"/>
            </ac:spMkLst>
          </pc:spChg>
          <pc:spChg chg="mod">
            <ac:chgData name="Marly Yolanda Duran Bigott" userId="60332b43-82ed-4961-ab0a-68d4436bb986" providerId="ADAL" clId="{BF6A4AEE-854D-4545-BE42-5CC33EACED3E}" dt="2022-11-01T18:26:54.250" v="1967"/>
            <ac:spMkLst>
              <pc:docMk/>
              <pc:sldMasterMk cId="1830172655" sldId="2147483672"/>
              <pc:sldLayoutMk cId="631978266" sldId="2147483681"/>
              <ac:spMk id="3" creationId="{00000000-0000-0000-0000-000000000000}"/>
            </ac:spMkLst>
          </pc:spChg>
          <pc:spChg chg="mod">
            <ac:chgData name="Marly Yolanda Duran Bigott" userId="60332b43-82ed-4961-ab0a-68d4436bb986" providerId="ADAL" clId="{BF6A4AEE-854D-4545-BE42-5CC33EACED3E}" dt="2022-11-01T18:26:54.250" v="1967"/>
            <ac:spMkLst>
              <pc:docMk/>
              <pc:sldMasterMk cId="1830172655" sldId="2147483672"/>
              <pc:sldLayoutMk cId="631978266" sldId="2147483681"/>
              <ac:spMk id="4" creationId="{00000000-0000-0000-0000-000000000000}"/>
            </ac:spMkLst>
          </pc:spChg>
        </pc:sldLayoutChg>
        <pc:sldLayoutChg chg="modSp">
          <pc:chgData name="Marly Yolanda Duran Bigott" userId="60332b43-82ed-4961-ab0a-68d4436bb986" providerId="ADAL" clId="{BF6A4AEE-854D-4545-BE42-5CC33EACED3E}" dt="2022-11-01T18:26:54.250" v="1967"/>
          <pc:sldLayoutMkLst>
            <pc:docMk/>
            <pc:sldMasterMk cId="1830172655" sldId="2147483672"/>
            <pc:sldLayoutMk cId="3772119274" sldId="2147483683"/>
          </pc:sldLayoutMkLst>
          <pc:spChg chg="mod">
            <ac:chgData name="Marly Yolanda Duran Bigott" userId="60332b43-82ed-4961-ab0a-68d4436bb986" providerId="ADAL" clId="{BF6A4AEE-854D-4545-BE42-5CC33EACED3E}" dt="2022-11-01T18:26:54.250" v="1967"/>
            <ac:spMkLst>
              <pc:docMk/>
              <pc:sldMasterMk cId="1830172655" sldId="2147483672"/>
              <pc:sldLayoutMk cId="3772119274" sldId="2147483683"/>
              <ac:spMk id="2" creationId="{00000000-0000-0000-0000-000000000000}"/>
            </ac:spMkLst>
          </pc:spChg>
          <pc:spChg chg="mod">
            <ac:chgData name="Marly Yolanda Duran Bigott" userId="60332b43-82ed-4961-ab0a-68d4436bb986" providerId="ADAL" clId="{BF6A4AEE-854D-4545-BE42-5CC33EACED3E}" dt="2022-11-01T18:26:54.250" v="1967"/>
            <ac:spMkLst>
              <pc:docMk/>
              <pc:sldMasterMk cId="1830172655" sldId="2147483672"/>
              <pc:sldLayoutMk cId="3772119274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Marly Yolanda Duran Bigott" userId="60332b43-82ed-4961-ab0a-68d4436bb986" providerId="ADAL" clId="{BF6A4AEE-854D-4545-BE42-5CC33EACED3E}" dt="2022-11-01T18:26:53.245" v="1966"/>
        <pc:sldMasterMkLst>
          <pc:docMk/>
          <pc:sldMasterMk cId="1056874155" sldId="2147483684"/>
        </pc:sldMasterMkLst>
        <pc:spChg chg="mod">
          <ac:chgData name="Marly Yolanda Duran Bigott" userId="60332b43-82ed-4961-ab0a-68d4436bb986" providerId="ADAL" clId="{BF6A4AEE-854D-4545-BE42-5CC33EACED3E}" dt="2022-11-01T18:26:53.245" v="1966"/>
          <ac:spMkLst>
            <pc:docMk/>
            <pc:sldMasterMk cId="1056874155" sldId="2147483684"/>
            <ac:spMk id="2" creationId="{00000000-0000-0000-0000-000000000000}"/>
          </ac:spMkLst>
        </pc:spChg>
        <pc:spChg chg="mod">
          <ac:chgData name="Marly Yolanda Duran Bigott" userId="60332b43-82ed-4961-ab0a-68d4436bb986" providerId="ADAL" clId="{BF6A4AEE-854D-4545-BE42-5CC33EACED3E}" dt="2022-11-01T18:26:53.245" v="1966"/>
          <ac:spMkLst>
            <pc:docMk/>
            <pc:sldMasterMk cId="1056874155" sldId="2147483684"/>
            <ac:spMk id="3" creationId="{00000000-0000-0000-0000-000000000000}"/>
          </ac:spMkLst>
        </pc:spChg>
        <pc:spChg chg="mod">
          <ac:chgData name="Marly Yolanda Duran Bigott" userId="60332b43-82ed-4961-ab0a-68d4436bb986" providerId="ADAL" clId="{BF6A4AEE-854D-4545-BE42-5CC33EACED3E}" dt="2022-11-01T18:26:53.245" v="1966"/>
          <ac:spMkLst>
            <pc:docMk/>
            <pc:sldMasterMk cId="1056874155" sldId="2147483684"/>
            <ac:spMk id="4" creationId="{00000000-0000-0000-0000-000000000000}"/>
          </ac:spMkLst>
        </pc:spChg>
        <pc:spChg chg="mod">
          <ac:chgData name="Marly Yolanda Duran Bigott" userId="60332b43-82ed-4961-ab0a-68d4436bb986" providerId="ADAL" clId="{BF6A4AEE-854D-4545-BE42-5CC33EACED3E}" dt="2022-11-01T18:26:53.245" v="1966"/>
          <ac:spMkLst>
            <pc:docMk/>
            <pc:sldMasterMk cId="1056874155" sldId="2147483684"/>
            <ac:spMk id="5" creationId="{00000000-0000-0000-0000-000000000000}"/>
          </ac:spMkLst>
        </pc:spChg>
        <pc:spChg chg="mod">
          <ac:chgData name="Marly Yolanda Duran Bigott" userId="60332b43-82ed-4961-ab0a-68d4436bb986" providerId="ADAL" clId="{BF6A4AEE-854D-4545-BE42-5CC33EACED3E}" dt="2022-11-01T18:26:53.245" v="1966"/>
          <ac:spMkLst>
            <pc:docMk/>
            <pc:sldMasterMk cId="1056874155" sldId="2147483684"/>
            <ac:spMk id="6" creationId="{00000000-0000-0000-0000-000000000000}"/>
          </ac:spMkLst>
        </pc:spChg>
        <pc:sldLayoutChg chg="modSp">
          <pc:chgData name="Marly Yolanda Duran Bigott" userId="60332b43-82ed-4961-ab0a-68d4436bb986" providerId="ADAL" clId="{BF6A4AEE-854D-4545-BE42-5CC33EACED3E}" dt="2022-11-01T18:26:53.245" v="1966"/>
          <pc:sldLayoutMkLst>
            <pc:docMk/>
            <pc:sldMasterMk cId="1056874155" sldId="2147483684"/>
            <pc:sldLayoutMk cId="1068023643" sldId="2147483685"/>
          </pc:sldLayoutMkLst>
          <pc:spChg chg="mod">
            <ac:chgData name="Marly Yolanda Duran Bigott" userId="60332b43-82ed-4961-ab0a-68d4436bb986" providerId="ADAL" clId="{BF6A4AEE-854D-4545-BE42-5CC33EACED3E}" dt="2022-11-01T18:26:53.245" v="1966"/>
            <ac:spMkLst>
              <pc:docMk/>
              <pc:sldMasterMk cId="1056874155" sldId="2147483684"/>
              <pc:sldLayoutMk cId="1068023643" sldId="2147483685"/>
              <ac:spMk id="2" creationId="{00000000-0000-0000-0000-000000000000}"/>
            </ac:spMkLst>
          </pc:spChg>
          <pc:spChg chg="mod">
            <ac:chgData name="Marly Yolanda Duran Bigott" userId="60332b43-82ed-4961-ab0a-68d4436bb986" providerId="ADAL" clId="{BF6A4AEE-854D-4545-BE42-5CC33EACED3E}" dt="2022-11-01T18:26:53.245" v="1966"/>
            <ac:spMkLst>
              <pc:docMk/>
              <pc:sldMasterMk cId="1056874155" sldId="2147483684"/>
              <pc:sldLayoutMk cId="1068023643" sldId="2147483685"/>
              <ac:spMk id="3" creationId="{00000000-0000-0000-0000-000000000000}"/>
            </ac:spMkLst>
          </pc:spChg>
        </pc:sldLayoutChg>
        <pc:sldLayoutChg chg="modSp">
          <pc:chgData name="Marly Yolanda Duran Bigott" userId="60332b43-82ed-4961-ab0a-68d4436bb986" providerId="ADAL" clId="{BF6A4AEE-854D-4545-BE42-5CC33EACED3E}" dt="2022-11-01T18:26:53.245" v="1966"/>
          <pc:sldLayoutMkLst>
            <pc:docMk/>
            <pc:sldMasterMk cId="1056874155" sldId="2147483684"/>
            <pc:sldLayoutMk cId="499213520" sldId="2147483687"/>
          </pc:sldLayoutMkLst>
          <pc:spChg chg="mod">
            <ac:chgData name="Marly Yolanda Duran Bigott" userId="60332b43-82ed-4961-ab0a-68d4436bb986" providerId="ADAL" clId="{BF6A4AEE-854D-4545-BE42-5CC33EACED3E}" dt="2022-11-01T18:26:53.245" v="1966"/>
            <ac:spMkLst>
              <pc:docMk/>
              <pc:sldMasterMk cId="1056874155" sldId="2147483684"/>
              <pc:sldLayoutMk cId="499213520" sldId="2147483687"/>
              <ac:spMk id="2" creationId="{00000000-0000-0000-0000-000000000000}"/>
            </ac:spMkLst>
          </pc:spChg>
          <pc:spChg chg="mod">
            <ac:chgData name="Marly Yolanda Duran Bigott" userId="60332b43-82ed-4961-ab0a-68d4436bb986" providerId="ADAL" clId="{BF6A4AEE-854D-4545-BE42-5CC33EACED3E}" dt="2022-11-01T18:26:53.245" v="1966"/>
            <ac:spMkLst>
              <pc:docMk/>
              <pc:sldMasterMk cId="1056874155" sldId="2147483684"/>
              <pc:sldLayoutMk cId="499213520" sldId="2147483687"/>
              <ac:spMk id="3" creationId="{00000000-0000-0000-0000-000000000000}"/>
            </ac:spMkLst>
          </pc:spChg>
        </pc:sldLayoutChg>
        <pc:sldLayoutChg chg="modSp">
          <pc:chgData name="Marly Yolanda Duran Bigott" userId="60332b43-82ed-4961-ab0a-68d4436bb986" providerId="ADAL" clId="{BF6A4AEE-854D-4545-BE42-5CC33EACED3E}" dt="2022-11-01T18:26:53.245" v="1966"/>
          <pc:sldLayoutMkLst>
            <pc:docMk/>
            <pc:sldMasterMk cId="1056874155" sldId="2147483684"/>
            <pc:sldLayoutMk cId="2182546001" sldId="2147483688"/>
          </pc:sldLayoutMkLst>
          <pc:spChg chg="mod">
            <ac:chgData name="Marly Yolanda Duran Bigott" userId="60332b43-82ed-4961-ab0a-68d4436bb986" providerId="ADAL" clId="{BF6A4AEE-854D-4545-BE42-5CC33EACED3E}" dt="2022-11-01T18:26:53.245" v="1966"/>
            <ac:spMkLst>
              <pc:docMk/>
              <pc:sldMasterMk cId="1056874155" sldId="2147483684"/>
              <pc:sldLayoutMk cId="2182546001" sldId="2147483688"/>
              <ac:spMk id="3" creationId="{00000000-0000-0000-0000-000000000000}"/>
            </ac:spMkLst>
          </pc:spChg>
          <pc:spChg chg="mod">
            <ac:chgData name="Marly Yolanda Duran Bigott" userId="60332b43-82ed-4961-ab0a-68d4436bb986" providerId="ADAL" clId="{BF6A4AEE-854D-4545-BE42-5CC33EACED3E}" dt="2022-11-01T18:26:53.245" v="1966"/>
            <ac:spMkLst>
              <pc:docMk/>
              <pc:sldMasterMk cId="1056874155" sldId="2147483684"/>
              <pc:sldLayoutMk cId="2182546001" sldId="2147483688"/>
              <ac:spMk id="4" creationId="{00000000-0000-0000-0000-000000000000}"/>
            </ac:spMkLst>
          </pc:spChg>
        </pc:sldLayoutChg>
        <pc:sldLayoutChg chg="modSp">
          <pc:chgData name="Marly Yolanda Duran Bigott" userId="60332b43-82ed-4961-ab0a-68d4436bb986" providerId="ADAL" clId="{BF6A4AEE-854D-4545-BE42-5CC33EACED3E}" dt="2022-11-01T18:26:53.245" v="1966"/>
          <pc:sldLayoutMkLst>
            <pc:docMk/>
            <pc:sldMasterMk cId="1056874155" sldId="2147483684"/>
            <pc:sldLayoutMk cId="3106843962" sldId="2147483689"/>
          </pc:sldLayoutMkLst>
          <pc:spChg chg="mod">
            <ac:chgData name="Marly Yolanda Duran Bigott" userId="60332b43-82ed-4961-ab0a-68d4436bb986" providerId="ADAL" clId="{BF6A4AEE-854D-4545-BE42-5CC33EACED3E}" dt="2022-11-01T18:26:53.245" v="1966"/>
            <ac:spMkLst>
              <pc:docMk/>
              <pc:sldMasterMk cId="1056874155" sldId="2147483684"/>
              <pc:sldLayoutMk cId="3106843962" sldId="2147483689"/>
              <ac:spMk id="2" creationId="{00000000-0000-0000-0000-000000000000}"/>
            </ac:spMkLst>
          </pc:spChg>
          <pc:spChg chg="mod">
            <ac:chgData name="Marly Yolanda Duran Bigott" userId="60332b43-82ed-4961-ab0a-68d4436bb986" providerId="ADAL" clId="{BF6A4AEE-854D-4545-BE42-5CC33EACED3E}" dt="2022-11-01T18:26:53.245" v="1966"/>
            <ac:spMkLst>
              <pc:docMk/>
              <pc:sldMasterMk cId="1056874155" sldId="2147483684"/>
              <pc:sldLayoutMk cId="3106843962" sldId="2147483689"/>
              <ac:spMk id="3" creationId="{00000000-0000-0000-0000-000000000000}"/>
            </ac:spMkLst>
          </pc:spChg>
          <pc:spChg chg="mod">
            <ac:chgData name="Marly Yolanda Duran Bigott" userId="60332b43-82ed-4961-ab0a-68d4436bb986" providerId="ADAL" clId="{BF6A4AEE-854D-4545-BE42-5CC33EACED3E}" dt="2022-11-01T18:26:53.245" v="1966"/>
            <ac:spMkLst>
              <pc:docMk/>
              <pc:sldMasterMk cId="1056874155" sldId="2147483684"/>
              <pc:sldLayoutMk cId="3106843962" sldId="2147483689"/>
              <ac:spMk id="4" creationId="{00000000-0000-0000-0000-000000000000}"/>
            </ac:spMkLst>
          </pc:spChg>
          <pc:spChg chg="mod">
            <ac:chgData name="Marly Yolanda Duran Bigott" userId="60332b43-82ed-4961-ab0a-68d4436bb986" providerId="ADAL" clId="{BF6A4AEE-854D-4545-BE42-5CC33EACED3E}" dt="2022-11-01T18:26:53.245" v="1966"/>
            <ac:spMkLst>
              <pc:docMk/>
              <pc:sldMasterMk cId="1056874155" sldId="2147483684"/>
              <pc:sldLayoutMk cId="3106843962" sldId="2147483689"/>
              <ac:spMk id="5" creationId="{00000000-0000-0000-0000-000000000000}"/>
            </ac:spMkLst>
          </pc:spChg>
          <pc:spChg chg="mod">
            <ac:chgData name="Marly Yolanda Duran Bigott" userId="60332b43-82ed-4961-ab0a-68d4436bb986" providerId="ADAL" clId="{BF6A4AEE-854D-4545-BE42-5CC33EACED3E}" dt="2022-11-01T18:26:53.245" v="1966"/>
            <ac:spMkLst>
              <pc:docMk/>
              <pc:sldMasterMk cId="1056874155" sldId="2147483684"/>
              <pc:sldLayoutMk cId="3106843962" sldId="2147483689"/>
              <ac:spMk id="6" creationId="{00000000-0000-0000-0000-000000000000}"/>
            </ac:spMkLst>
          </pc:spChg>
        </pc:sldLayoutChg>
        <pc:sldLayoutChg chg="modSp">
          <pc:chgData name="Marly Yolanda Duran Bigott" userId="60332b43-82ed-4961-ab0a-68d4436bb986" providerId="ADAL" clId="{BF6A4AEE-854D-4545-BE42-5CC33EACED3E}" dt="2022-11-01T18:26:53.245" v="1966"/>
          <pc:sldLayoutMkLst>
            <pc:docMk/>
            <pc:sldMasterMk cId="1056874155" sldId="2147483684"/>
            <pc:sldLayoutMk cId="1279403585" sldId="2147483692"/>
          </pc:sldLayoutMkLst>
          <pc:spChg chg="mod">
            <ac:chgData name="Marly Yolanda Duran Bigott" userId="60332b43-82ed-4961-ab0a-68d4436bb986" providerId="ADAL" clId="{BF6A4AEE-854D-4545-BE42-5CC33EACED3E}" dt="2022-11-01T18:26:53.245" v="1966"/>
            <ac:spMkLst>
              <pc:docMk/>
              <pc:sldMasterMk cId="1056874155" sldId="2147483684"/>
              <pc:sldLayoutMk cId="1279403585" sldId="2147483692"/>
              <ac:spMk id="2" creationId="{00000000-0000-0000-0000-000000000000}"/>
            </ac:spMkLst>
          </pc:spChg>
          <pc:spChg chg="mod">
            <ac:chgData name="Marly Yolanda Duran Bigott" userId="60332b43-82ed-4961-ab0a-68d4436bb986" providerId="ADAL" clId="{BF6A4AEE-854D-4545-BE42-5CC33EACED3E}" dt="2022-11-01T18:26:53.245" v="1966"/>
            <ac:spMkLst>
              <pc:docMk/>
              <pc:sldMasterMk cId="1056874155" sldId="2147483684"/>
              <pc:sldLayoutMk cId="1279403585" sldId="2147483692"/>
              <ac:spMk id="3" creationId="{00000000-0000-0000-0000-000000000000}"/>
            </ac:spMkLst>
          </pc:spChg>
          <pc:spChg chg="mod">
            <ac:chgData name="Marly Yolanda Duran Bigott" userId="60332b43-82ed-4961-ab0a-68d4436bb986" providerId="ADAL" clId="{BF6A4AEE-854D-4545-BE42-5CC33EACED3E}" dt="2022-11-01T18:26:53.245" v="1966"/>
            <ac:spMkLst>
              <pc:docMk/>
              <pc:sldMasterMk cId="1056874155" sldId="2147483684"/>
              <pc:sldLayoutMk cId="1279403585" sldId="2147483692"/>
              <ac:spMk id="4" creationId="{00000000-0000-0000-0000-000000000000}"/>
            </ac:spMkLst>
          </pc:spChg>
        </pc:sldLayoutChg>
        <pc:sldLayoutChg chg="modSp">
          <pc:chgData name="Marly Yolanda Duran Bigott" userId="60332b43-82ed-4961-ab0a-68d4436bb986" providerId="ADAL" clId="{BF6A4AEE-854D-4545-BE42-5CC33EACED3E}" dt="2022-11-01T18:26:53.245" v="1966"/>
          <pc:sldLayoutMkLst>
            <pc:docMk/>
            <pc:sldMasterMk cId="1056874155" sldId="2147483684"/>
            <pc:sldLayoutMk cId="2007989133" sldId="2147483693"/>
          </pc:sldLayoutMkLst>
          <pc:spChg chg="mod">
            <ac:chgData name="Marly Yolanda Duran Bigott" userId="60332b43-82ed-4961-ab0a-68d4436bb986" providerId="ADAL" clId="{BF6A4AEE-854D-4545-BE42-5CC33EACED3E}" dt="2022-11-01T18:26:53.245" v="1966"/>
            <ac:spMkLst>
              <pc:docMk/>
              <pc:sldMasterMk cId="1056874155" sldId="2147483684"/>
              <pc:sldLayoutMk cId="2007989133" sldId="2147483693"/>
              <ac:spMk id="2" creationId="{00000000-0000-0000-0000-000000000000}"/>
            </ac:spMkLst>
          </pc:spChg>
          <pc:spChg chg="mod">
            <ac:chgData name="Marly Yolanda Duran Bigott" userId="60332b43-82ed-4961-ab0a-68d4436bb986" providerId="ADAL" clId="{BF6A4AEE-854D-4545-BE42-5CC33EACED3E}" dt="2022-11-01T18:26:53.245" v="1966"/>
            <ac:spMkLst>
              <pc:docMk/>
              <pc:sldMasterMk cId="1056874155" sldId="2147483684"/>
              <pc:sldLayoutMk cId="2007989133" sldId="2147483693"/>
              <ac:spMk id="3" creationId="{00000000-0000-0000-0000-000000000000}"/>
            </ac:spMkLst>
          </pc:spChg>
          <pc:spChg chg="mod">
            <ac:chgData name="Marly Yolanda Duran Bigott" userId="60332b43-82ed-4961-ab0a-68d4436bb986" providerId="ADAL" clId="{BF6A4AEE-854D-4545-BE42-5CC33EACED3E}" dt="2022-11-01T18:26:53.245" v="1966"/>
            <ac:spMkLst>
              <pc:docMk/>
              <pc:sldMasterMk cId="1056874155" sldId="2147483684"/>
              <pc:sldLayoutMk cId="2007989133" sldId="2147483693"/>
              <ac:spMk id="4" creationId="{00000000-0000-0000-0000-000000000000}"/>
            </ac:spMkLst>
          </pc:spChg>
        </pc:sldLayoutChg>
        <pc:sldLayoutChg chg="modSp">
          <pc:chgData name="Marly Yolanda Duran Bigott" userId="60332b43-82ed-4961-ab0a-68d4436bb986" providerId="ADAL" clId="{BF6A4AEE-854D-4545-BE42-5CC33EACED3E}" dt="2022-11-01T18:26:53.245" v="1966"/>
          <pc:sldLayoutMkLst>
            <pc:docMk/>
            <pc:sldMasterMk cId="1056874155" sldId="2147483684"/>
            <pc:sldLayoutMk cId="1008492701" sldId="2147483695"/>
          </pc:sldLayoutMkLst>
          <pc:spChg chg="mod">
            <ac:chgData name="Marly Yolanda Duran Bigott" userId="60332b43-82ed-4961-ab0a-68d4436bb986" providerId="ADAL" clId="{BF6A4AEE-854D-4545-BE42-5CC33EACED3E}" dt="2022-11-01T18:26:53.245" v="1966"/>
            <ac:spMkLst>
              <pc:docMk/>
              <pc:sldMasterMk cId="1056874155" sldId="2147483684"/>
              <pc:sldLayoutMk cId="1008492701" sldId="2147483695"/>
              <ac:spMk id="2" creationId="{00000000-0000-0000-0000-000000000000}"/>
            </ac:spMkLst>
          </pc:spChg>
          <pc:spChg chg="mod">
            <ac:chgData name="Marly Yolanda Duran Bigott" userId="60332b43-82ed-4961-ab0a-68d4436bb986" providerId="ADAL" clId="{BF6A4AEE-854D-4545-BE42-5CC33EACED3E}" dt="2022-11-01T18:26:53.245" v="1966"/>
            <ac:spMkLst>
              <pc:docMk/>
              <pc:sldMasterMk cId="1056874155" sldId="2147483684"/>
              <pc:sldLayoutMk cId="1008492701" sldId="214748369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688" y="1995312"/>
            <a:ext cx="6150451" cy="4244622"/>
          </a:xfrm>
        </p:spPr>
        <p:txBody>
          <a:bodyPr anchor="b"/>
          <a:lstStyle>
            <a:lvl1pPr algn="ctr">
              <a:defRPr sz="474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479" y="6403625"/>
            <a:ext cx="5426869" cy="2943577"/>
          </a:xfrm>
        </p:spPr>
        <p:txBody>
          <a:bodyPr/>
          <a:lstStyle>
            <a:lvl1pPr marL="0" indent="0" algn="ctr">
              <a:buNone/>
              <a:defRPr sz="1899"/>
            </a:lvl1pPr>
            <a:lvl2pPr marL="361768" indent="0" algn="ctr">
              <a:buNone/>
              <a:defRPr sz="1583"/>
            </a:lvl2pPr>
            <a:lvl3pPr marL="723537" indent="0" algn="ctr">
              <a:buNone/>
              <a:defRPr sz="1424"/>
            </a:lvl3pPr>
            <a:lvl4pPr marL="1085306" indent="0" algn="ctr">
              <a:buNone/>
              <a:defRPr sz="1266"/>
            </a:lvl4pPr>
            <a:lvl5pPr marL="1447074" indent="0" algn="ctr">
              <a:buNone/>
              <a:defRPr sz="1266"/>
            </a:lvl5pPr>
            <a:lvl6pPr marL="1808843" indent="0" algn="ctr">
              <a:buNone/>
              <a:defRPr sz="1266"/>
            </a:lvl6pPr>
            <a:lvl7pPr marL="2170611" indent="0" algn="ctr">
              <a:buNone/>
              <a:defRPr sz="1266"/>
            </a:lvl7pPr>
            <a:lvl8pPr marL="2532380" indent="0" algn="ctr">
              <a:buNone/>
              <a:defRPr sz="1266"/>
            </a:lvl8pPr>
            <a:lvl9pPr marL="2894148" indent="0" algn="ctr">
              <a:buNone/>
              <a:defRPr sz="1266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8C1D-4983-44E5-A91A-B108D779BB86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0789-DF2F-4C3C-80F2-4A1F5EF62B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31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8C1D-4983-44E5-A91A-B108D779BB86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0789-DF2F-4C3C-80F2-4A1F5EF62B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772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78139" y="649111"/>
            <a:ext cx="1560225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7464" y="649111"/>
            <a:ext cx="4590226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8C1D-4983-44E5-A91A-B108D779BB86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0789-DF2F-4C3C-80F2-4A1F5EF62B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211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8C1D-4983-44E5-A91A-B108D779BB86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0789-DF2F-4C3C-80F2-4A1F5EF62B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248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696" y="3039537"/>
            <a:ext cx="6240899" cy="5071532"/>
          </a:xfrm>
        </p:spPr>
        <p:txBody>
          <a:bodyPr anchor="b"/>
          <a:lstStyle>
            <a:lvl1pPr>
              <a:defRPr sz="474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696" y="8159050"/>
            <a:ext cx="6240899" cy="2666999"/>
          </a:xfrm>
        </p:spPr>
        <p:txBody>
          <a:bodyPr/>
          <a:lstStyle>
            <a:lvl1pPr marL="0" indent="0">
              <a:buNone/>
              <a:defRPr sz="1899">
                <a:solidFill>
                  <a:schemeClr val="tx1"/>
                </a:solidFill>
              </a:defRPr>
            </a:lvl1pPr>
            <a:lvl2pPr marL="361768" indent="0">
              <a:buNone/>
              <a:defRPr sz="1583">
                <a:solidFill>
                  <a:schemeClr val="tx1">
                    <a:tint val="75000"/>
                  </a:schemeClr>
                </a:solidFill>
              </a:defRPr>
            </a:lvl2pPr>
            <a:lvl3pPr marL="723537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3pPr>
            <a:lvl4pPr marL="1085306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4pPr>
            <a:lvl5pPr marL="1447074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5pPr>
            <a:lvl6pPr marL="1808843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6pPr>
            <a:lvl7pPr marL="2170611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7pPr>
            <a:lvl8pPr marL="2532380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8pPr>
            <a:lvl9pPr marL="2894148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8C1D-4983-44E5-A91A-B108D779BB86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0789-DF2F-4C3C-80F2-4A1F5EF62B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003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463" y="3245556"/>
            <a:ext cx="3075226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3136" y="3245556"/>
            <a:ext cx="3075226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8C1D-4983-44E5-A91A-B108D779BB86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0789-DF2F-4C3C-80F2-4A1F5EF62B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509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05" y="649114"/>
            <a:ext cx="6240899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07" y="2988734"/>
            <a:ext cx="3061093" cy="1464732"/>
          </a:xfrm>
        </p:spPr>
        <p:txBody>
          <a:bodyPr anchor="b"/>
          <a:lstStyle>
            <a:lvl1pPr marL="0" indent="0">
              <a:buNone/>
              <a:defRPr sz="1899" b="1"/>
            </a:lvl1pPr>
            <a:lvl2pPr marL="361768" indent="0">
              <a:buNone/>
              <a:defRPr sz="1583" b="1"/>
            </a:lvl2pPr>
            <a:lvl3pPr marL="723537" indent="0">
              <a:buNone/>
              <a:defRPr sz="1424" b="1"/>
            </a:lvl3pPr>
            <a:lvl4pPr marL="1085306" indent="0">
              <a:buNone/>
              <a:defRPr sz="1266" b="1"/>
            </a:lvl4pPr>
            <a:lvl5pPr marL="1447074" indent="0">
              <a:buNone/>
              <a:defRPr sz="1266" b="1"/>
            </a:lvl5pPr>
            <a:lvl6pPr marL="1808843" indent="0">
              <a:buNone/>
              <a:defRPr sz="1266" b="1"/>
            </a:lvl6pPr>
            <a:lvl7pPr marL="2170611" indent="0">
              <a:buNone/>
              <a:defRPr sz="1266" b="1"/>
            </a:lvl7pPr>
            <a:lvl8pPr marL="2532380" indent="0">
              <a:buNone/>
              <a:defRPr sz="1266" b="1"/>
            </a:lvl8pPr>
            <a:lvl9pPr marL="2894148" indent="0">
              <a:buNone/>
              <a:defRPr sz="126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07" y="4453469"/>
            <a:ext cx="306109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3137" y="2988734"/>
            <a:ext cx="3076168" cy="1464732"/>
          </a:xfrm>
        </p:spPr>
        <p:txBody>
          <a:bodyPr anchor="b"/>
          <a:lstStyle>
            <a:lvl1pPr marL="0" indent="0">
              <a:buNone/>
              <a:defRPr sz="1899" b="1"/>
            </a:lvl1pPr>
            <a:lvl2pPr marL="361768" indent="0">
              <a:buNone/>
              <a:defRPr sz="1583" b="1"/>
            </a:lvl2pPr>
            <a:lvl3pPr marL="723537" indent="0">
              <a:buNone/>
              <a:defRPr sz="1424" b="1"/>
            </a:lvl3pPr>
            <a:lvl4pPr marL="1085306" indent="0">
              <a:buNone/>
              <a:defRPr sz="1266" b="1"/>
            </a:lvl4pPr>
            <a:lvl5pPr marL="1447074" indent="0">
              <a:buNone/>
              <a:defRPr sz="1266" b="1"/>
            </a:lvl5pPr>
            <a:lvl6pPr marL="1808843" indent="0">
              <a:buNone/>
              <a:defRPr sz="1266" b="1"/>
            </a:lvl6pPr>
            <a:lvl7pPr marL="2170611" indent="0">
              <a:buNone/>
              <a:defRPr sz="1266" b="1"/>
            </a:lvl7pPr>
            <a:lvl8pPr marL="2532380" indent="0">
              <a:buNone/>
              <a:defRPr sz="1266" b="1"/>
            </a:lvl8pPr>
            <a:lvl9pPr marL="2894148" indent="0">
              <a:buNone/>
              <a:defRPr sz="126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63137" y="4453469"/>
            <a:ext cx="3076168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8C1D-4983-44E5-A91A-B108D779BB86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0789-DF2F-4C3C-80F2-4A1F5EF62B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992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8C1D-4983-44E5-A91A-B108D779BB86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0789-DF2F-4C3C-80F2-4A1F5EF62B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76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8C1D-4983-44E5-A91A-B108D779BB86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0789-DF2F-4C3C-80F2-4A1F5EF62B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291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05" y="812800"/>
            <a:ext cx="2333742" cy="2844800"/>
          </a:xfrm>
        </p:spPr>
        <p:txBody>
          <a:bodyPr anchor="b"/>
          <a:lstStyle>
            <a:lvl1pPr>
              <a:defRPr sz="253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6168" y="1755425"/>
            <a:ext cx="3663136" cy="8664222"/>
          </a:xfrm>
        </p:spPr>
        <p:txBody>
          <a:bodyPr/>
          <a:lstStyle>
            <a:lvl1pPr>
              <a:defRPr sz="2532"/>
            </a:lvl1pPr>
            <a:lvl2pPr>
              <a:defRPr sz="2216"/>
            </a:lvl2pPr>
            <a:lvl3pPr>
              <a:defRPr sz="1899"/>
            </a:lvl3pPr>
            <a:lvl4pPr>
              <a:defRPr sz="1583"/>
            </a:lvl4pPr>
            <a:lvl5pPr>
              <a:defRPr sz="1583"/>
            </a:lvl5pPr>
            <a:lvl6pPr>
              <a:defRPr sz="1583"/>
            </a:lvl6pPr>
            <a:lvl7pPr>
              <a:defRPr sz="1583"/>
            </a:lvl7pPr>
            <a:lvl8pPr>
              <a:defRPr sz="1583"/>
            </a:lvl8pPr>
            <a:lvl9pPr>
              <a:defRPr sz="158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405" y="3657600"/>
            <a:ext cx="2333742" cy="6776156"/>
          </a:xfrm>
        </p:spPr>
        <p:txBody>
          <a:bodyPr/>
          <a:lstStyle>
            <a:lvl1pPr marL="0" indent="0">
              <a:buNone/>
              <a:defRPr sz="1266"/>
            </a:lvl1pPr>
            <a:lvl2pPr marL="361768" indent="0">
              <a:buNone/>
              <a:defRPr sz="1108"/>
            </a:lvl2pPr>
            <a:lvl3pPr marL="723537" indent="0">
              <a:buNone/>
              <a:defRPr sz="950"/>
            </a:lvl3pPr>
            <a:lvl4pPr marL="1085306" indent="0">
              <a:buNone/>
              <a:defRPr sz="791"/>
            </a:lvl4pPr>
            <a:lvl5pPr marL="1447074" indent="0">
              <a:buNone/>
              <a:defRPr sz="791"/>
            </a:lvl5pPr>
            <a:lvl6pPr marL="1808843" indent="0">
              <a:buNone/>
              <a:defRPr sz="791"/>
            </a:lvl6pPr>
            <a:lvl7pPr marL="2170611" indent="0">
              <a:buNone/>
              <a:defRPr sz="791"/>
            </a:lvl7pPr>
            <a:lvl8pPr marL="2532380" indent="0">
              <a:buNone/>
              <a:defRPr sz="791"/>
            </a:lvl8pPr>
            <a:lvl9pPr marL="2894148" indent="0">
              <a:buNone/>
              <a:defRPr sz="79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8C1D-4983-44E5-A91A-B108D779BB86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0789-DF2F-4C3C-80F2-4A1F5EF62B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173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05" y="812800"/>
            <a:ext cx="2333742" cy="2844800"/>
          </a:xfrm>
        </p:spPr>
        <p:txBody>
          <a:bodyPr anchor="b"/>
          <a:lstStyle>
            <a:lvl1pPr>
              <a:defRPr sz="253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76168" y="1755425"/>
            <a:ext cx="3663136" cy="8664222"/>
          </a:xfrm>
        </p:spPr>
        <p:txBody>
          <a:bodyPr anchor="t"/>
          <a:lstStyle>
            <a:lvl1pPr marL="0" indent="0">
              <a:buNone/>
              <a:defRPr sz="2532"/>
            </a:lvl1pPr>
            <a:lvl2pPr marL="361768" indent="0">
              <a:buNone/>
              <a:defRPr sz="2216"/>
            </a:lvl2pPr>
            <a:lvl3pPr marL="723537" indent="0">
              <a:buNone/>
              <a:defRPr sz="1899"/>
            </a:lvl3pPr>
            <a:lvl4pPr marL="1085306" indent="0">
              <a:buNone/>
              <a:defRPr sz="1583"/>
            </a:lvl4pPr>
            <a:lvl5pPr marL="1447074" indent="0">
              <a:buNone/>
              <a:defRPr sz="1583"/>
            </a:lvl5pPr>
            <a:lvl6pPr marL="1808843" indent="0">
              <a:buNone/>
              <a:defRPr sz="1583"/>
            </a:lvl6pPr>
            <a:lvl7pPr marL="2170611" indent="0">
              <a:buNone/>
              <a:defRPr sz="1583"/>
            </a:lvl7pPr>
            <a:lvl8pPr marL="2532380" indent="0">
              <a:buNone/>
              <a:defRPr sz="1583"/>
            </a:lvl8pPr>
            <a:lvl9pPr marL="2894148" indent="0">
              <a:buNone/>
              <a:defRPr sz="158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405" y="3657600"/>
            <a:ext cx="2333742" cy="6776156"/>
          </a:xfrm>
        </p:spPr>
        <p:txBody>
          <a:bodyPr/>
          <a:lstStyle>
            <a:lvl1pPr marL="0" indent="0">
              <a:buNone/>
              <a:defRPr sz="1266"/>
            </a:lvl1pPr>
            <a:lvl2pPr marL="361768" indent="0">
              <a:buNone/>
              <a:defRPr sz="1108"/>
            </a:lvl2pPr>
            <a:lvl3pPr marL="723537" indent="0">
              <a:buNone/>
              <a:defRPr sz="950"/>
            </a:lvl3pPr>
            <a:lvl4pPr marL="1085306" indent="0">
              <a:buNone/>
              <a:defRPr sz="791"/>
            </a:lvl4pPr>
            <a:lvl5pPr marL="1447074" indent="0">
              <a:buNone/>
              <a:defRPr sz="791"/>
            </a:lvl5pPr>
            <a:lvl6pPr marL="1808843" indent="0">
              <a:buNone/>
              <a:defRPr sz="791"/>
            </a:lvl6pPr>
            <a:lvl7pPr marL="2170611" indent="0">
              <a:buNone/>
              <a:defRPr sz="791"/>
            </a:lvl7pPr>
            <a:lvl8pPr marL="2532380" indent="0">
              <a:buNone/>
              <a:defRPr sz="791"/>
            </a:lvl8pPr>
            <a:lvl9pPr marL="2894148" indent="0">
              <a:buNone/>
              <a:defRPr sz="79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8C1D-4983-44E5-A91A-B108D779BB86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0789-DF2F-4C3C-80F2-4A1F5EF62B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197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7463" y="649114"/>
            <a:ext cx="6240899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463" y="3245556"/>
            <a:ext cx="6240899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7464" y="11300183"/>
            <a:ext cx="162806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A8C1D-4983-44E5-A91A-B108D779BB86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6867" y="11300183"/>
            <a:ext cx="244209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0302" y="11300183"/>
            <a:ext cx="162806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C0789-DF2F-4C3C-80F2-4A1F5EF62B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017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3537" rtl="0" eaLnBrk="1" latinLnBrk="0" hangingPunct="1">
        <a:lnSpc>
          <a:spcPct val="90000"/>
        </a:lnSpc>
        <a:spcBef>
          <a:spcPct val="0"/>
        </a:spcBef>
        <a:buNone/>
        <a:defRPr sz="34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884" indent="-180884" algn="l" defTabSz="723537" rtl="0" eaLnBrk="1" latinLnBrk="0" hangingPunct="1">
        <a:lnSpc>
          <a:spcPct val="90000"/>
        </a:lnSpc>
        <a:spcBef>
          <a:spcPts val="791"/>
        </a:spcBef>
        <a:buFont typeface="Arial" panose="020B0604020202020204" pitchFamily="34" charset="0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1pPr>
      <a:lvl2pPr marL="542653" indent="-180884" algn="l" defTabSz="723537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2pPr>
      <a:lvl3pPr marL="904421" indent="-180884" algn="l" defTabSz="723537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3pPr>
      <a:lvl4pPr marL="1266189" indent="-180884" algn="l" defTabSz="723537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4pPr>
      <a:lvl5pPr marL="1627959" indent="-180884" algn="l" defTabSz="723537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5pPr>
      <a:lvl6pPr marL="1989727" indent="-180884" algn="l" defTabSz="723537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6pPr>
      <a:lvl7pPr marL="2351495" indent="-180884" algn="l" defTabSz="723537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7pPr>
      <a:lvl8pPr marL="2713264" indent="-180884" algn="l" defTabSz="723537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8pPr>
      <a:lvl9pPr marL="3075032" indent="-180884" algn="l" defTabSz="723537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3537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1pPr>
      <a:lvl2pPr marL="361768" algn="l" defTabSz="723537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2pPr>
      <a:lvl3pPr marL="723537" algn="l" defTabSz="723537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3pPr>
      <a:lvl4pPr marL="1085306" algn="l" defTabSz="723537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4pPr>
      <a:lvl5pPr marL="1447074" algn="l" defTabSz="723537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5pPr>
      <a:lvl6pPr marL="1808843" algn="l" defTabSz="723537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6pPr>
      <a:lvl7pPr marL="2170611" algn="l" defTabSz="723537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7pPr>
      <a:lvl8pPr marL="2532380" algn="l" defTabSz="723537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8pPr>
      <a:lvl9pPr marL="2894148" algn="l" defTabSz="723537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F097416-6589-10CE-397E-8F4FFBB14271}"/>
              </a:ext>
            </a:extLst>
          </p:cNvPr>
          <p:cNvSpPr txBox="1"/>
          <p:nvPr/>
        </p:nvSpPr>
        <p:spPr>
          <a:xfrm>
            <a:off x="1188032" y="793214"/>
            <a:ext cx="310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DIAGRAMAS DE SECUENCIAS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2D5E018-5917-6418-22E9-367FB663CE0C}"/>
              </a:ext>
            </a:extLst>
          </p:cNvPr>
          <p:cNvSpPr/>
          <p:nvPr/>
        </p:nvSpPr>
        <p:spPr>
          <a:xfrm>
            <a:off x="606293" y="3000564"/>
            <a:ext cx="1125196" cy="289263"/>
          </a:xfrm>
          <a:prstGeom prst="rect">
            <a:avLst/>
          </a:prstGeom>
          <a:solidFill>
            <a:srgbClr val="F8B4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77" dirty="0">
                <a:solidFill>
                  <a:schemeClr val="tx1"/>
                </a:solidFill>
              </a:rPr>
              <a:t>ADMINISTRADOR</a:t>
            </a:r>
            <a:endParaRPr lang="es-CO" sz="877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F69CC7C-ACA1-3822-FDC4-5D1988BC713A}"/>
              </a:ext>
            </a:extLst>
          </p:cNvPr>
          <p:cNvSpPr/>
          <p:nvPr/>
        </p:nvSpPr>
        <p:spPr>
          <a:xfrm>
            <a:off x="1966737" y="2991039"/>
            <a:ext cx="1125196" cy="302826"/>
          </a:xfrm>
          <a:prstGeom prst="rect">
            <a:avLst/>
          </a:prstGeom>
          <a:solidFill>
            <a:srgbClr val="F8B4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77" dirty="0">
                <a:solidFill>
                  <a:schemeClr val="tx1"/>
                </a:solidFill>
              </a:rPr>
              <a:t>SISTEMA</a:t>
            </a:r>
            <a:endParaRPr lang="es-CO" sz="877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1B29BF1-8841-AB89-677F-FF3D2112D5EC}"/>
              </a:ext>
            </a:extLst>
          </p:cNvPr>
          <p:cNvSpPr/>
          <p:nvPr/>
        </p:nvSpPr>
        <p:spPr>
          <a:xfrm>
            <a:off x="3167381" y="2986496"/>
            <a:ext cx="1125196" cy="302826"/>
          </a:xfrm>
          <a:prstGeom prst="rect">
            <a:avLst/>
          </a:prstGeom>
          <a:solidFill>
            <a:srgbClr val="F8B4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77" dirty="0">
                <a:solidFill>
                  <a:schemeClr val="tx1"/>
                </a:solidFill>
              </a:rPr>
              <a:t>USUARIO</a:t>
            </a:r>
            <a:endParaRPr lang="es-CO" sz="877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6276CEE-E26E-48D6-F39C-D95D24DE22D7}"/>
              </a:ext>
            </a:extLst>
          </p:cNvPr>
          <p:cNvSpPr/>
          <p:nvPr/>
        </p:nvSpPr>
        <p:spPr>
          <a:xfrm>
            <a:off x="4432117" y="2972933"/>
            <a:ext cx="1125196" cy="302826"/>
          </a:xfrm>
          <a:prstGeom prst="rect">
            <a:avLst/>
          </a:prstGeom>
          <a:solidFill>
            <a:srgbClr val="F8B4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77" dirty="0">
                <a:solidFill>
                  <a:schemeClr val="tx1"/>
                </a:solidFill>
              </a:rPr>
              <a:t>BASE DE DATOS</a:t>
            </a:r>
            <a:endParaRPr lang="es-CO" sz="877" dirty="0">
              <a:solidFill>
                <a:schemeClr val="tx1"/>
              </a:solidFill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B11A506-1806-B60B-D093-185779E7D69C}"/>
              </a:ext>
            </a:extLst>
          </p:cNvPr>
          <p:cNvCxnSpPr>
            <a:cxnSpLocks/>
          </p:cNvCxnSpPr>
          <p:nvPr/>
        </p:nvCxnSpPr>
        <p:spPr>
          <a:xfrm>
            <a:off x="1177944" y="3303895"/>
            <a:ext cx="0" cy="4307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A951B06-7C4C-CCE8-925F-44BE1633483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12484" y="3293865"/>
            <a:ext cx="16851" cy="43171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1E22714-DB6D-4600-4F1B-7814C37AAAB9}"/>
              </a:ext>
            </a:extLst>
          </p:cNvPr>
          <p:cNvCxnSpPr>
            <a:cxnSpLocks/>
          </p:cNvCxnSpPr>
          <p:nvPr/>
        </p:nvCxnSpPr>
        <p:spPr>
          <a:xfrm>
            <a:off x="3711698" y="3289322"/>
            <a:ext cx="18281" cy="432171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63EE5DA-7019-D22E-4536-686BECB5933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946741" y="3275759"/>
            <a:ext cx="47974" cy="4209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AB98B36-0AC0-9B68-351C-22B78CB53F68}"/>
              </a:ext>
            </a:extLst>
          </p:cNvPr>
          <p:cNvCxnSpPr>
            <a:cxnSpLocks/>
          </p:cNvCxnSpPr>
          <p:nvPr/>
        </p:nvCxnSpPr>
        <p:spPr>
          <a:xfrm>
            <a:off x="1188032" y="3669220"/>
            <a:ext cx="1329652" cy="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563E1D1-22A3-7A5F-EA69-E19C7DF10EB2}"/>
              </a:ext>
            </a:extLst>
          </p:cNvPr>
          <p:cNvSpPr/>
          <p:nvPr/>
        </p:nvSpPr>
        <p:spPr>
          <a:xfrm>
            <a:off x="2495516" y="3746909"/>
            <a:ext cx="78770" cy="231875"/>
          </a:xfrm>
          <a:prstGeom prst="rect">
            <a:avLst/>
          </a:prstGeom>
          <a:solidFill>
            <a:srgbClr val="F8B4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127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7F3C8E4-C6A6-0CB8-754A-BC3354AD6648}"/>
              </a:ext>
            </a:extLst>
          </p:cNvPr>
          <p:cNvSpPr txBox="1"/>
          <p:nvPr/>
        </p:nvSpPr>
        <p:spPr>
          <a:xfrm>
            <a:off x="1339574" y="3485411"/>
            <a:ext cx="1172910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 Ingresa al sistema  ()</a:t>
            </a:r>
            <a:endParaRPr lang="es-CO" sz="626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8D5A637-929F-3F31-B27C-4C58C911C181}"/>
              </a:ext>
            </a:extLst>
          </p:cNvPr>
          <p:cNvCxnSpPr>
            <a:cxnSpLocks/>
          </p:cNvCxnSpPr>
          <p:nvPr/>
        </p:nvCxnSpPr>
        <p:spPr>
          <a:xfrm>
            <a:off x="2547195" y="4072097"/>
            <a:ext cx="1182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801D927-E03A-144D-7E91-C06A719E8780}"/>
              </a:ext>
            </a:extLst>
          </p:cNvPr>
          <p:cNvSpPr txBox="1"/>
          <p:nvPr/>
        </p:nvSpPr>
        <p:spPr>
          <a:xfrm>
            <a:off x="2571253" y="3879867"/>
            <a:ext cx="1511087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 registro usuario()</a:t>
            </a:r>
            <a:endParaRPr lang="es-CO" sz="626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B38583A-987D-AFAE-FBC8-80DC31365968}"/>
              </a:ext>
            </a:extLst>
          </p:cNvPr>
          <p:cNvSpPr/>
          <p:nvPr/>
        </p:nvSpPr>
        <p:spPr>
          <a:xfrm>
            <a:off x="3659730" y="4129872"/>
            <a:ext cx="78771" cy="217367"/>
          </a:xfrm>
          <a:prstGeom prst="rect">
            <a:avLst/>
          </a:prstGeom>
          <a:solidFill>
            <a:srgbClr val="F8B4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127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65FBC8-37BA-5DD5-B3A9-539DB26385A6}"/>
              </a:ext>
            </a:extLst>
          </p:cNvPr>
          <p:cNvSpPr/>
          <p:nvPr/>
        </p:nvSpPr>
        <p:spPr>
          <a:xfrm>
            <a:off x="4946742" y="4480845"/>
            <a:ext cx="74902" cy="225525"/>
          </a:xfrm>
          <a:prstGeom prst="rect">
            <a:avLst/>
          </a:prstGeom>
          <a:solidFill>
            <a:srgbClr val="F8B4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127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6F96908-2D72-2D81-B785-047782ED1AE0}"/>
              </a:ext>
            </a:extLst>
          </p:cNvPr>
          <p:cNvSpPr txBox="1"/>
          <p:nvPr/>
        </p:nvSpPr>
        <p:spPr>
          <a:xfrm>
            <a:off x="3873163" y="4225311"/>
            <a:ext cx="1661159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 envió identificación()</a:t>
            </a:r>
            <a:endParaRPr lang="es-CO" sz="626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64C2602-12AA-9CA3-47A7-74297FC98289}"/>
              </a:ext>
            </a:extLst>
          </p:cNvPr>
          <p:cNvCxnSpPr>
            <a:cxnSpLocks/>
          </p:cNvCxnSpPr>
          <p:nvPr/>
        </p:nvCxnSpPr>
        <p:spPr>
          <a:xfrm flipH="1">
            <a:off x="1168892" y="5019801"/>
            <a:ext cx="1348793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B09248D-4EDB-A8DE-A3A0-D4AB20B9BC23}"/>
              </a:ext>
            </a:extLst>
          </p:cNvPr>
          <p:cNvSpPr txBox="1"/>
          <p:nvPr/>
        </p:nvSpPr>
        <p:spPr>
          <a:xfrm>
            <a:off x="2636010" y="4820796"/>
            <a:ext cx="1600667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Usuario registrado()</a:t>
            </a:r>
            <a:endParaRPr lang="es-CO" sz="626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3AFF1D5-7BCB-A81A-C76E-5716D7BF1CFD}"/>
              </a:ext>
            </a:extLst>
          </p:cNvPr>
          <p:cNvSpPr txBox="1"/>
          <p:nvPr/>
        </p:nvSpPr>
        <p:spPr>
          <a:xfrm>
            <a:off x="1295670" y="4991803"/>
            <a:ext cx="1435341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Registro exitoso()</a:t>
            </a:r>
            <a:endParaRPr lang="es-CO" sz="626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2CBA1EF-DA35-A43C-C509-460A34483A45}"/>
              </a:ext>
            </a:extLst>
          </p:cNvPr>
          <p:cNvSpPr txBox="1"/>
          <p:nvPr/>
        </p:nvSpPr>
        <p:spPr>
          <a:xfrm>
            <a:off x="3873163" y="4650656"/>
            <a:ext cx="1511087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identificación guardada()</a:t>
            </a:r>
            <a:endParaRPr lang="es-CO" sz="626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CF9E8DB-35D5-13ED-61E6-DB8160C5F2DA}"/>
              </a:ext>
            </a:extLst>
          </p:cNvPr>
          <p:cNvCxnSpPr>
            <a:cxnSpLocks/>
          </p:cNvCxnSpPr>
          <p:nvPr/>
        </p:nvCxnSpPr>
        <p:spPr>
          <a:xfrm>
            <a:off x="3767652" y="4431966"/>
            <a:ext cx="1182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59F7DB6-1DEF-B5F1-8F3A-F6EDDC3C75D5}"/>
              </a:ext>
            </a:extLst>
          </p:cNvPr>
          <p:cNvCxnSpPr/>
          <p:nvPr/>
        </p:nvCxnSpPr>
        <p:spPr>
          <a:xfrm flipH="1">
            <a:off x="2561562" y="4839296"/>
            <a:ext cx="1137553" cy="0"/>
          </a:xfrm>
          <a:prstGeom prst="straightConnector1">
            <a:avLst/>
          </a:prstGeom>
          <a:ln w="63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3D2889A-6BE4-6CDD-1C4E-8C8921F2D37B}"/>
              </a:ext>
            </a:extLst>
          </p:cNvPr>
          <p:cNvCxnSpPr/>
          <p:nvPr/>
        </p:nvCxnSpPr>
        <p:spPr>
          <a:xfrm flipH="1">
            <a:off x="3762025" y="4706369"/>
            <a:ext cx="118471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32B6B6A-A9B5-6934-6A38-0E81B4C2F7EF}"/>
              </a:ext>
            </a:extLst>
          </p:cNvPr>
          <p:cNvCxnSpPr/>
          <p:nvPr/>
        </p:nvCxnSpPr>
        <p:spPr>
          <a:xfrm>
            <a:off x="1188032" y="5499847"/>
            <a:ext cx="134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33FB472-A40F-0911-3054-D5E250EB5520}"/>
              </a:ext>
            </a:extLst>
          </p:cNvPr>
          <p:cNvSpPr txBox="1"/>
          <p:nvPr/>
        </p:nvSpPr>
        <p:spPr>
          <a:xfrm>
            <a:off x="1286528" y="5332950"/>
            <a:ext cx="1435341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Ingreso al sistema()</a:t>
            </a:r>
            <a:endParaRPr lang="es-CO" sz="626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774CDEF-D3E1-BA98-7BF8-54A37F19A2B6}"/>
              </a:ext>
            </a:extLst>
          </p:cNvPr>
          <p:cNvSpPr/>
          <p:nvPr/>
        </p:nvSpPr>
        <p:spPr>
          <a:xfrm>
            <a:off x="4919812" y="6281185"/>
            <a:ext cx="74902" cy="225525"/>
          </a:xfrm>
          <a:prstGeom prst="rect">
            <a:avLst/>
          </a:prstGeom>
          <a:solidFill>
            <a:srgbClr val="00B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127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B7F8419E-37CE-FC1C-B1AB-539F9BDF068E}"/>
              </a:ext>
            </a:extLst>
          </p:cNvPr>
          <p:cNvSpPr/>
          <p:nvPr/>
        </p:nvSpPr>
        <p:spPr>
          <a:xfrm>
            <a:off x="3680389" y="5902481"/>
            <a:ext cx="74902" cy="225525"/>
          </a:xfrm>
          <a:prstGeom prst="rect">
            <a:avLst/>
          </a:prstGeom>
          <a:solidFill>
            <a:srgbClr val="00B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127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9879A776-BC62-65AF-8A81-083ED8C2C078}"/>
              </a:ext>
            </a:extLst>
          </p:cNvPr>
          <p:cNvSpPr/>
          <p:nvPr/>
        </p:nvSpPr>
        <p:spPr>
          <a:xfrm>
            <a:off x="2486660" y="5544706"/>
            <a:ext cx="74902" cy="225525"/>
          </a:xfrm>
          <a:prstGeom prst="rect">
            <a:avLst/>
          </a:prstGeom>
          <a:solidFill>
            <a:srgbClr val="00B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127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BB9AD18C-A395-64B5-F1B3-91F0C2EC84E1}"/>
              </a:ext>
            </a:extLst>
          </p:cNvPr>
          <p:cNvCxnSpPr/>
          <p:nvPr/>
        </p:nvCxnSpPr>
        <p:spPr>
          <a:xfrm>
            <a:off x="2529335" y="5852316"/>
            <a:ext cx="1176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3D40298-C590-B0AB-FF6A-C20D439C6898}"/>
              </a:ext>
            </a:extLst>
          </p:cNvPr>
          <p:cNvSpPr txBox="1"/>
          <p:nvPr/>
        </p:nvSpPr>
        <p:spPr>
          <a:xfrm>
            <a:off x="2593402" y="5674097"/>
            <a:ext cx="1600667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Ingreso identificación()</a:t>
            </a:r>
            <a:endParaRPr lang="es-CO" sz="626" dirty="0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5E391421-0AD9-C1C3-BE0A-1E7FB327AB34}"/>
              </a:ext>
            </a:extLst>
          </p:cNvPr>
          <p:cNvCxnSpPr/>
          <p:nvPr/>
        </p:nvCxnSpPr>
        <p:spPr>
          <a:xfrm>
            <a:off x="3729979" y="6219265"/>
            <a:ext cx="1216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B0FB5913-AF49-ABF9-8F5A-2A8855B56443}"/>
              </a:ext>
            </a:extLst>
          </p:cNvPr>
          <p:cNvSpPr txBox="1"/>
          <p:nvPr/>
        </p:nvSpPr>
        <p:spPr>
          <a:xfrm>
            <a:off x="3736008" y="6015243"/>
            <a:ext cx="1600667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validación identificación()</a:t>
            </a:r>
            <a:endParaRPr lang="es-CO" sz="626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984461DB-445E-0B3D-C7BA-8547D760F6DD}"/>
              </a:ext>
            </a:extLst>
          </p:cNvPr>
          <p:cNvCxnSpPr/>
          <p:nvPr/>
        </p:nvCxnSpPr>
        <p:spPr>
          <a:xfrm flipH="1">
            <a:off x="3738501" y="6649571"/>
            <a:ext cx="1232227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B8EA3C73-4650-BF61-D934-E3543DC31036}"/>
              </a:ext>
            </a:extLst>
          </p:cNvPr>
          <p:cNvSpPr txBox="1"/>
          <p:nvPr/>
        </p:nvSpPr>
        <p:spPr>
          <a:xfrm>
            <a:off x="3873163" y="6639968"/>
            <a:ext cx="1600667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Usuario validado()</a:t>
            </a:r>
            <a:endParaRPr lang="es-CO" sz="626" dirty="0"/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AEE144D-A31A-05D9-CBF6-DDA59C9797E3}"/>
              </a:ext>
            </a:extLst>
          </p:cNvPr>
          <p:cNvCxnSpPr>
            <a:cxnSpLocks/>
          </p:cNvCxnSpPr>
          <p:nvPr/>
        </p:nvCxnSpPr>
        <p:spPr>
          <a:xfrm flipH="1">
            <a:off x="1177944" y="6884894"/>
            <a:ext cx="2552035" cy="211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CA25D685-A98C-DB25-0F1E-5B63032CC3BE}"/>
              </a:ext>
            </a:extLst>
          </p:cNvPr>
          <p:cNvSpPr txBox="1"/>
          <p:nvPr/>
        </p:nvSpPr>
        <p:spPr>
          <a:xfrm>
            <a:off x="2512484" y="6891236"/>
            <a:ext cx="1600667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Permitir ingreso()</a:t>
            </a:r>
            <a:endParaRPr lang="es-CO" sz="626" dirty="0"/>
          </a:p>
        </p:txBody>
      </p:sp>
    </p:spTree>
    <p:extLst>
      <p:ext uri="{BB962C8B-B14F-4D97-AF65-F5344CB8AC3E}">
        <p14:creationId xmlns:p14="http://schemas.microsoft.com/office/powerpoint/2010/main" val="319244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B861BDF-821D-7117-42E3-D07F42EB7DB5}"/>
              </a:ext>
            </a:extLst>
          </p:cNvPr>
          <p:cNvSpPr/>
          <p:nvPr/>
        </p:nvSpPr>
        <p:spPr>
          <a:xfrm>
            <a:off x="606293" y="3000564"/>
            <a:ext cx="1125196" cy="289263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77" dirty="0">
                <a:solidFill>
                  <a:schemeClr val="tx1"/>
                </a:solidFill>
              </a:rPr>
              <a:t>ADMINISTRADOR</a:t>
            </a:r>
            <a:endParaRPr lang="es-CO" sz="877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A93760-0694-BC31-8646-A14DBB285EEC}"/>
              </a:ext>
            </a:extLst>
          </p:cNvPr>
          <p:cNvSpPr/>
          <p:nvPr/>
        </p:nvSpPr>
        <p:spPr>
          <a:xfrm>
            <a:off x="1966737" y="2991039"/>
            <a:ext cx="1125196" cy="302826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77" dirty="0">
                <a:solidFill>
                  <a:schemeClr val="tx1"/>
                </a:solidFill>
              </a:rPr>
              <a:t>SISTEMA</a:t>
            </a:r>
            <a:endParaRPr lang="es-CO" sz="877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CD1BC48-43CC-53D0-B558-09F252362F48}"/>
              </a:ext>
            </a:extLst>
          </p:cNvPr>
          <p:cNvSpPr/>
          <p:nvPr/>
        </p:nvSpPr>
        <p:spPr>
          <a:xfrm>
            <a:off x="3167381" y="2986496"/>
            <a:ext cx="1125196" cy="302826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77" dirty="0">
                <a:solidFill>
                  <a:schemeClr val="tx1"/>
                </a:solidFill>
              </a:rPr>
              <a:t>USUARIO</a:t>
            </a:r>
            <a:endParaRPr lang="es-CO" sz="877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53771DC-7936-A69A-2DFE-A0745D3354F6}"/>
              </a:ext>
            </a:extLst>
          </p:cNvPr>
          <p:cNvSpPr/>
          <p:nvPr/>
        </p:nvSpPr>
        <p:spPr>
          <a:xfrm>
            <a:off x="4432117" y="2972933"/>
            <a:ext cx="1125196" cy="302826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77" dirty="0">
                <a:solidFill>
                  <a:schemeClr val="tx1"/>
                </a:solidFill>
              </a:rPr>
              <a:t>BASE DE DATOS</a:t>
            </a:r>
            <a:endParaRPr lang="es-CO" sz="877" dirty="0">
              <a:solidFill>
                <a:schemeClr val="tx1"/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548F89D-E977-0A4D-AC49-BB19A0AE81D7}"/>
              </a:ext>
            </a:extLst>
          </p:cNvPr>
          <p:cNvCxnSpPr>
            <a:cxnSpLocks/>
          </p:cNvCxnSpPr>
          <p:nvPr/>
        </p:nvCxnSpPr>
        <p:spPr>
          <a:xfrm flipH="1">
            <a:off x="1169478" y="3303895"/>
            <a:ext cx="8466" cy="22510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E2A541A-8339-2283-F2BD-53E92006F2B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514969" y="3293865"/>
            <a:ext cx="14366" cy="22611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7789588-7425-230F-E6E7-BF05F0E95ED3}"/>
              </a:ext>
            </a:extLst>
          </p:cNvPr>
          <p:cNvCxnSpPr>
            <a:cxnSpLocks/>
          </p:cNvCxnSpPr>
          <p:nvPr/>
        </p:nvCxnSpPr>
        <p:spPr>
          <a:xfrm>
            <a:off x="3711698" y="3289322"/>
            <a:ext cx="33130" cy="22656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1D437624-E1A5-8E8C-5EED-07EB04EE1D8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994715" y="3275759"/>
            <a:ext cx="26928" cy="22792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FD0B312A-9969-5CAE-E9EA-A971AA84BACF}"/>
              </a:ext>
            </a:extLst>
          </p:cNvPr>
          <p:cNvCxnSpPr>
            <a:cxnSpLocks/>
          </p:cNvCxnSpPr>
          <p:nvPr/>
        </p:nvCxnSpPr>
        <p:spPr>
          <a:xfrm>
            <a:off x="1188032" y="3669220"/>
            <a:ext cx="1329652" cy="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00A0B4A-725D-1876-25E2-EB4A5113A157}"/>
              </a:ext>
            </a:extLst>
          </p:cNvPr>
          <p:cNvSpPr/>
          <p:nvPr/>
        </p:nvSpPr>
        <p:spPr>
          <a:xfrm>
            <a:off x="2495516" y="3746909"/>
            <a:ext cx="78770" cy="231875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127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13D5B0D-EC7C-ECF3-0C28-D3E2170B881E}"/>
              </a:ext>
            </a:extLst>
          </p:cNvPr>
          <p:cNvSpPr txBox="1"/>
          <p:nvPr/>
        </p:nvSpPr>
        <p:spPr>
          <a:xfrm>
            <a:off x="1339574" y="3485411"/>
            <a:ext cx="1172910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 Ingresa al sistema  ()</a:t>
            </a:r>
            <a:endParaRPr lang="es-CO" sz="626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26B0850-77E9-1CF8-0429-07CA1254C021}"/>
              </a:ext>
            </a:extLst>
          </p:cNvPr>
          <p:cNvCxnSpPr>
            <a:cxnSpLocks/>
          </p:cNvCxnSpPr>
          <p:nvPr/>
        </p:nvCxnSpPr>
        <p:spPr>
          <a:xfrm>
            <a:off x="2547195" y="4072097"/>
            <a:ext cx="1182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AE08965-6EE0-B8B4-8F98-6CB2A5571EE6}"/>
              </a:ext>
            </a:extLst>
          </p:cNvPr>
          <p:cNvSpPr txBox="1"/>
          <p:nvPr/>
        </p:nvSpPr>
        <p:spPr>
          <a:xfrm>
            <a:off x="2571253" y="3879867"/>
            <a:ext cx="1511087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 registro tarifa()</a:t>
            </a:r>
            <a:endParaRPr lang="es-CO" sz="626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0B1832D-8D8B-6FA8-159D-7189353D8EC4}"/>
              </a:ext>
            </a:extLst>
          </p:cNvPr>
          <p:cNvSpPr/>
          <p:nvPr/>
        </p:nvSpPr>
        <p:spPr>
          <a:xfrm>
            <a:off x="3659730" y="4129872"/>
            <a:ext cx="78771" cy="217367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127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C8E87F8-D819-9F98-AEBA-F295EAD7A98C}"/>
              </a:ext>
            </a:extLst>
          </p:cNvPr>
          <p:cNvSpPr/>
          <p:nvPr/>
        </p:nvSpPr>
        <p:spPr>
          <a:xfrm>
            <a:off x="4946742" y="4480845"/>
            <a:ext cx="74902" cy="225525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127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FCF89C5-EF88-C8AA-5861-AAF251856613}"/>
              </a:ext>
            </a:extLst>
          </p:cNvPr>
          <p:cNvSpPr txBox="1"/>
          <p:nvPr/>
        </p:nvSpPr>
        <p:spPr>
          <a:xfrm>
            <a:off x="3873163" y="4225311"/>
            <a:ext cx="1661159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 envió información()</a:t>
            </a:r>
            <a:endParaRPr lang="es-CO" sz="626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6B09574-3E89-7627-86BC-FEE92ABDBA1F}"/>
              </a:ext>
            </a:extLst>
          </p:cNvPr>
          <p:cNvCxnSpPr>
            <a:cxnSpLocks/>
          </p:cNvCxnSpPr>
          <p:nvPr/>
        </p:nvCxnSpPr>
        <p:spPr>
          <a:xfrm flipH="1">
            <a:off x="1168892" y="5019801"/>
            <a:ext cx="1348793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ADECD0D-E1B5-E8C7-7D44-3733DDB0BD4B}"/>
              </a:ext>
            </a:extLst>
          </p:cNvPr>
          <p:cNvSpPr txBox="1"/>
          <p:nvPr/>
        </p:nvSpPr>
        <p:spPr>
          <a:xfrm>
            <a:off x="2636010" y="4820796"/>
            <a:ext cx="1600667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Tarifa registrada()</a:t>
            </a:r>
            <a:endParaRPr lang="es-CO" sz="626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21E3432F-FA98-2B65-53F4-24F6D3D29FAD}"/>
              </a:ext>
            </a:extLst>
          </p:cNvPr>
          <p:cNvSpPr txBox="1"/>
          <p:nvPr/>
        </p:nvSpPr>
        <p:spPr>
          <a:xfrm>
            <a:off x="1295670" y="4991803"/>
            <a:ext cx="1435341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Registro exitoso()</a:t>
            </a:r>
            <a:endParaRPr lang="es-CO" sz="626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B79C75F-0C0A-0C95-B2BA-E9209D2533BA}"/>
              </a:ext>
            </a:extLst>
          </p:cNvPr>
          <p:cNvSpPr txBox="1"/>
          <p:nvPr/>
        </p:nvSpPr>
        <p:spPr>
          <a:xfrm>
            <a:off x="3873163" y="4650656"/>
            <a:ext cx="1511087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Información guardada()</a:t>
            </a:r>
            <a:endParaRPr lang="es-CO" sz="626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4A7F622-64C6-9C2D-D090-9DFE80A38EB9}"/>
              </a:ext>
            </a:extLst>
          </p:cNvPr>
          <p:cNvCxnSpPr>
            <a:cxnSpLocks/>
          </p:cNvCxnSpPr>
          <p:nvPr/>
        </p:nvCxnSpPr>
        <p:spPr>
          <a:xfrm>
            <a:off x="3767652" y="4431966"/>
            <a:ext cx="1182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6C95234-8F90-67CC-EB6B-A8BCAF09907F}"/>
              </a:ext>
            </a:extLst>
          </p:cNvPr>
          <p:cNvCxnSpPr/>
          <p:nvPr/>
        </p:nvCxnSpPr>
        <p:spPr>
          <a:xfrm flipH="1">
            <a:off x="2561562" y="4839296"/>
            <a:ext cx="1137553" cy="0"/>
          </a:xfrm>
          <a:prstGeom prst="straightConnector1">
            <a:avLst/>
          </a:prstGeom>
          <a:ln w="63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983953D8-6FA4-4C77-37C0-182004601601}"/>
              </a:ext>
            </a:extLst>
          </p:cNvPr>
          <p:cNvCxnSpPr/>
          <p:nvPr/>
        </p:nvCxnSpPr>
        <p:spPr>
          <a:xfrm flipH="1">
            <a:off x="3762025" y="4706369"/>
            <a:ext cx="118471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10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43FF2D4-9334-6DB6-C7E6-719D42F279CA}"/>
              </a:ext>
            </a:extLst>
          </p:cNvPr>
          <p:cNvSpPr/>
          <p:nvPr/>
        </p:nvSpPr>
        <p:spPr>
          <a:xfrm>
            <a:off x="606293" y="3000564"/>
            <a:ext cx="1125196" cy="289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77" dirty="0">
                <a:solidFill>
                  <a:schemeClr val="tx1"/>
                </a:solidFill>
              </a:rPr>
              <a:t>ADMINISTRADOR</a:t>
            </a:r>
            <a:endParaRPr lang="es-CO" sz="877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5110C51-1F46-513C-D6E9-8DDCD92DF6A4}"/>
              </a:ext>
            </a:extLst>
          </p:cNvPr>
          <p:cNvSpPr/>
          <p:nvPr/>
        </p:nvSpPr>
        <p:spPr>
          <a:xfrm>
            <a:off x="1966737" y="2991039"/>
            <a:ext cx="1125196" cy="302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77" dirty="0">
                <a:solidFill>
                  <a:schemeClr val="tx1"/>
                </a:solidFill>
              </a:rPr>
              <a:t>SISTEMA</a:t>
            </a:r>
            <a:endParaRPr lang="es-CO" sz="877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B98BE49-91C5-9DB1-90D8-15A852895082}"/>
              </a:ext>
            </a:extLst>
          </p:cNvPr>
          <p:cNvSpPr/>
          <p:nvPr/>
        </p:nvSpPr>
        <p:spPr>
          <a:xfrm>
            <a:off x="3199427" y="2940585"/>
            <a:ext cx="1125196" cy="302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77" dirty="0">
                <a:solidFill>
                  <a:schemeClr val="tx1"/>
                </a:solidFill>
              </a:rPr>
              <a:t>USUARIO</a:t>
            </a:r>
            <a:endParaRPr lang="es-CO" sz="877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A1F3E04-E64A-71B0-DD80-E444F2A2FED3}"/>
              </a:ext>
            </a:extLst>
          </p:cNvPr>
          <p:cNvSpPr/>
          <p:nvPr/>
        </p:nvSpPr>
        <p:spPr>
          <a:xfrm>
            <a:off x="4432117" y="2972933"/>
            <a:ext cx="1125196" cy="302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77" dirty="0">
                <a:solidFill>
                  <a:schemeClr val="tx1"/>
                </a:solidFill>
              </a:rPr>
              <a:t>BASE DE DATOS</a:t>
            </a:r>
            <a:endParaRPr lang="es-CO" sz="877" dirty="0">
              <a:solidFill>
                <a:schemeClr val="tx1"/>
              </a:solidFill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585249B-A569-DFDC-CE4A-FEDB9102E989}"/>
              </a:ext>
            </a:extLst>
          </p:cNvPr>
          <p:cNvCxnSpPr>
            <a:cxnSpLocks/>
          </p:cNvCxnSpPr>
          <p:nvPr/>
        </p:nvCxnSpPr>
        <p:spPr>
          <a:xfrm flipH="1">
            <a:off x="1169478" y="3303895"/>
            <a:ext cx="8466" cy="22510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96E2B9E-418C-5493-0BA7-DB4B7BD0490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514969" y="3293865"/>
            <a:ext cx="14366" cy="22611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2AAFC06-8BAD-0591-673B-E1554A224D29}"/>
              </a:ext>
            </a:extLst>
          </p:cNvPr>
          <p:cNvCxnSpPr>
            <a:cxnSpLocks/>
          </p:cNvCxnSpPr>
          <p:nvPr/>
        </p:nvCxnSpPr>
        <p:spPr>
          <a:xfrm>
            <a:off x="3711698" y="3289322"/>
            <a:ext cx="33130" cy="22656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9B6FA91A-BC51-956A-453F-90DEF67FF00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994715" y="3275759"/>
            <a:ext cx="26928" cy="22792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42B272A-691D-ECBB-BDE5-6587F44009CE}"/>
              </a:ext>
            </a:extLst>
          </p:cNvPr>
          <p:cNvCxnSpPr>
            <a:cxnSpLocks/>
          </p:cNvCxnSpPr>
          <p:nvPr/>
        </p:nvCxnSpPr>
        <p:spPr>
          <a:xfrm>
            <a:off x="1188032" y="3669220"/>
            <a:ext cx="1329652" cy="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2D89CA0-4893-8B6F-247B-45073E918811}"/>
              </a:ext>
            </a:extLst>
          </p:cNvPr>
          <p:cNvSpPr/>
          <p:nvPr/>
        </p:nvSpPr>
        <p:spPr>
          <a:xfrm>
            <a:off x="2495516" y="3746909"/>
            <a:ext cx="78770" cy="231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127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4355B83-6238-D6B5-F98F-3EC3A5F02079}"/>
              </a:ext>
            </a:extLst>
          </p:cNvPr>
          <p:cNvSpPr txBox="1"/>
          <p:nvPr/>
        </p:nvSpPr>
        <p:spPr>
          <a:xfrm>
            <a:off x="1339574" y="3485411"/>
            <a:ext cx="1172910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registro de vehículo()</a:t>
            </a:r>
            <a:endParaRPr lang="es-CO" sz="626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36266A7-EEB3-EC47-EF35-7A3F2D9D6750}"/>
              </a:ext>
            </a:extLst>
          </p:cNvPr>
          <p:cNvCxnSpPr>
            <a:cxnSpLocks/>
          </p:cNvCxnSpPr>
          <p:nvPr/>
        </p:nvCxnSpPr>
        <p:spPr>
          <a:xfrm>
            <a:off x="2547195" y="4072097"/>
            <a:ext cx="1182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3C70A50-5275-544D-4828-28ADF19A9EAD}"/>
              </a:ext>
            </a:extLst>
          </p:cNvPr>
          <p:cNvSpPr txBox="1"/>
          <p:nvPr/>
        </p:nvSpPr>
        <p:spPr>
          <a:xfrm>
            <a:off x="2571253" y="3879867"/>
            <a:ext cx="1511087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 información vehículo()</a:t>
            </a:r>
            <a:endParaRPr lang="es-CO" sz="626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B232815-5479-1FEC-4A02-6C1AC06C235C}"/>
              </a:ext>
            </a:extLst>
          </p:cNvPr>
          <p:cNvSpPr/>
          <p:nvPr/>
        </p:nvSpPr>
        <p:spPr>
          <a:xfrm>
            <a:off x="3659730" y="4129872"/>
            <a:ext cx="78771" cy="2173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127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FF2EE1B-6138-B148-F6EB-D3B12625EDB2}"/>
              </a:ext>
            </a:extLst>
          </p:cNvPr>
          <p:cNvSpPr/>
          <p:nvPr/>
        </p:nvSpPr>
        <p:spPr>
          <a:xfrm>
            <a:off x="4946742" y="4480845"/>
            <a:ext cx="74902" cy="225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127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0EEAE36-B15D-49D0-249C-48C5B5FB57F2}"/>
              </a:ext>
            </a:extLst>
          </p:cNvPr>
          <p:cNvSpPr txBox="1"/>
          <p:nvPr/>
        </p:nvSpPr>
        <p:spPr>
          <a:xfrm>
            <a:off x="3873163" y="4225311"/>
            <a:ext cx="1661159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 envió información()</a:t>
            </a:r>
            <a:endParaRPr lang="es-CO" sz="626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F413C7F4-B9B6-0C36-BD2B-BEE175906D1A}"/>
              </a:ext>
            </a:extLst>
          </p:cNvPr>
          <p:cNvCxnSpPr>
            <a:cxnSpLocks/>
          </p:cNvCxnSpPr>
          <p:nvPr/>
        </p:nvCxnSpPr>
        <p:spPr>
          <a:xfrm flipH="1">
            <a:off x="1168892" y="5019801"/>
            <a:ext cx="1348793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39E975F-BEFA-1A27-A705-1CBE7A1F81E8}"/>
              </a:ext>
            </a:extLst>
          </p:cNvPr>
          <p:cNvSpPr txBox="1"/>
          <p:nvPr/>
        </p:nvSpPr>
        <p:spPr>
          <a:xfrm>
            <a:off x="2636010" y="4820796"/>
            <a:ext cx="1600667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Vehículo registrado()</a:t>
            </a:r>
            <a:endParaRPr lang="es-CO" sz="626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63E2873-88E1-76FD-41C7-D8C13005D68A}"/>
              </a:ext>
            </a:extLst>
          </p:cNvPr>
          <p:cNvSpPr txBox="1"/>
          <p:nvPr/>
        </p:nvSpPr>
        <p:spPr>
          <a:xfrm>
            <a:off x="1295670" y="4991803"/>
            <a:ext cx="1435341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Registro exitoso()</a:t>
            </a:r>
            <a:endParaRPr lang="es-CO" sz="626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56BB011-FE51-5212-EA9D-72F533264493}"/>
              </a:ext>
            </a:extLst>
          </p:cNvPr>
          <p:cNvSpPr txBox="1"/>
          <p:nvPr/>
        </p:nvSpPr>
        <p:spPr>
          <a:xfrm>
            <a:off x="3873163" y="4650656"/>
            <a:ext cx="1511087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Información guardada()</a:t>
            </a:r>
            <a:endParaRPr lang="es-CO" sz="626" dirty="0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64F8B5D-6D69-57DD-748A-D70912E4C845}"/>
              </a:ext>
            </a:extLst>
          </p:cNvPr>
          <p:cNvCxnSpPr>
            <a:cxnSpLocks/>
          </p:cNvCxnSpPr>
          <p:nvPr/>
        </p:nvCxnSpPr>
        <p:spPr>
          <a:xfrm>
            <a:off x="3767652" y="4431966"/>
            <a:ext cx="1182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E34C59F9-852D-8404-956D-FC3CCC16ED65}"/>
              </a:ext>
            </a:extLst>
          </p:cNvPr>
          <p:cNvCxnSpPr/>
          <p:nvPr/>
        </p:nvCxnSpPr>
        <p:spPr>
          <a:xfrm flipH="1">
            <a:off x="2561562" y="4839296"/>
            <a:ext cx="1137553" cy="0"/>
          </a:xfrm>
          <a:prstGeom prst="straightConnector1">
            <a:avLst/>
          </a:prstGeom>
          <a:ln w="63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CE703AA1-E69E-E6BD-B316-05143EE4F4E3}"/>
              </a:ext>
            </a:extLst>
          </p:cNvPr>
          <p:cNvCxnSpPr/>
          <p:nvPr/>
        </p:nvCxnSpPr>
        <p:spPr>
          <a:xfrm flipH="1">
            <a:off x="3762025" y="4706369"/>
            <a:ext cx="118471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95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3478121-906A-1C74-1E65-EF7F757A4C33}"/>
              </a:ext>
            </a:extLst>
          </p:cNvPr>
          <p:cNvSpPr/>
          <p:nvPr/>
        </p:nvSpPr>
        <p:spPr>
          <a:xfrm>
            <a:off x="606293" y="3000564"/>
            <a:ext cx="1125196" cy="2892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77" dirty="0">
                <a:solidFill>
                  <a:schemeClr val="tx1"/>
                </a:solidFill>
              </a:rPr>
              <a:t>ADMINISTRADOR</a:t>
            </a:r>
            <a:endParaRPr lang="es-CO" sz="877" dirty="0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3CFB725-431B-9A46-E276-394D97FD7482}"/>
              </a:ext>
            </a:extLst>
          </p:cNvPr>
          <p:cNvSpPr/>
          <p:nvPr/>
        </p:nvSpPr>
        <p:spPr>
          <a:xfrm>
            <a:off x="1966737" y="2991039"/>
            <a:ext cx="1125196" cy="3028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77" dirty="0">
                <a:solidFill>
                  <a:schemeClr val="tx1"/>
                </a:solidFill>
              </a:rPr>
              <a:t>SISTEMA</a:t>
            </a:r>
            <a:endParaRPr lang="es-CO" sz="877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8A379B0-4335-BB5A-A52D-760E9BCF68F2}"/>
              </a:ext>
            </a:extLst>
          </p:cNvPr>
          <p:cNvSpPr/>
          <p:nvPr/>
        </p:nvSpPr>
        <p:spPr>
          <a:xfrm>
            <a:off x="3167381" y="2986496"/>
            <a:ext cx="1125196" cy="3028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77" dirty="0">
                <a:solidFill>
                  <a:schemeClr val="tx1"/>
                </a:solidFill>
              </a:rPr>
              <a:t>USUARIO</a:t>
            </a:r>
            <a:endParaRPr lang="es-CO" sz="877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A4B38EC-216D-5EC1-0DBD-02A282129E40}"/>
              </a:ext>
            </a:extLst>
          </p:cNvPr>
          <p:cNvSpPr/>
          <p:nvPr/>
        </p:nvSpPr>
        <p:spPr>
          <a:xfrm>
            <a:off x="4432117" y="2972933"/>
            <a:ext cx="1125196" cy="3028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77" dirty="0">
                <a:solidFill>
                  <a:schemeClr val="tx1"/>
                </a:solidFill>
              </a:rPr>
              <a:t>BASE DE DATOS</a:t>
            </a:r>
            <a:endParaRPr lang="es-CO" sz="877" dirty="0">
              <a:solidFill>
                <a:schemeClr val="tx1"/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F4107C3-C651-0659-2A00-96E51D8D6507}"/>
              </a:ext>
            </a:extLst>
          </p:cNvPr>
          <p:cNvCxnSpPr>
            <a:cxnSpLocks/>
          </p:cNvCxnSpPr>
          <p:nvPr/>
        </p:nvCxnSpPr>
        <p:spPr>
          <a:xfrm flipH="1">
            <a:off x="1169478" y="3303895"/>
            <a:ext cx="8466" cy="22510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EABA608-F0BA-5F61-B6BC-363BD074330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514969" y="3293865"/>
            <a:ext cx="14366" cy="22611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528AE7F-173D-79B2-DB5D-B1B6224688EB}"/>
              </a:ext>
            </a:extLst>
          </p:cNvPr>
          <p:cNvCxnSpPr>
            <a:cxnSpLocks/>
          </p:cNvCxnSpPr>
          <p:nvPr/>
        </p:nvCxnSpPr>
        <p:spPr>
          <a:xfrm>
            <a:off x="3711698" y="3289322"/>
            <a:ext cx="33130" cy="22656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56A95CB-C6A0-E745-7597-3F6111E7D9BE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994715" y="3275759"/>
            <a:ext cx="26928" cy="22792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9D27DDC-B82F-D5C6-5D73-C64F57BC9978}"/>
              </a:ext>
            </a:extLst>
          </p:cNvPr>
          <p:cNvCxnSpPr>
            <a:cxnSpLocks/>
          </p:cNvCxnSpPr>
          <p:nvPr/>
        </p:nvCxnSpPr>
        <p:spPr>
          <a:xfrm>
            <a:off x="1188032" y="3669220"/>
            <a:ext cx="1329652" cy="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4D8CD3E-1971-77EA-55EE-EA37E333B658}"/>
              </a:ext>
            </a:extLst>
          </p:cNvPr>
          <p:cNvSpPr/>
          <p:nvPr/>
        </p:nvSpPr>
        <p:spPr>
          <a:xfrm>
            <a:off x="2495516" y="3746909"/>
            <a:ext cx="78770" cy="2318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127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FC3B5C8-EFF5-373A-B52B-0D16178DDDA7}"/>
              </a:ext>
            </a:extLst>
          </p:cNvPr>
          <p:cNvSpPr txBox="1"/>
          <p:nvPr/>
        </p:nvSpPr>
        <p:spPr>
          <a:xfrm>
            <a:off x="1339574" y="3485411"/>
            <a:ext cx="1172910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 activar vehículo()</a:t>
            </a:r>
            <a:endParaRPr lang="es-CO" sz="626" dirty="0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FC1418F-0CF1-F780-97EA-B264EFE7243F}"/>
              </a:ext>
            </a:extLst>
          </p:cNvPr>
          <p:cNvCxnSpPr>
            <a:cxnSpLocks/>
          </p:cNvCxnSpPr>
          <p:nvPr/>
        </p:nvCxnSpPr>
        <p:spPr>
          <a:xfrm>
            <a:off x="2547195" y="4072097"/>
            <a:ext cx="1182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9776BD4-2727-2F38-B5A2-8D3A8B4BD3D6}"/>
              </a:ext>
            </a:extLst>
          </p:cNvPr>
          <p:cNvSpPr txBox="1"/>
          <p:nvPr/>
        </p:nvSpPr>
        <p:spPr>
          <a:xfrm>
            <a:off x="2571253" y="3879867"/>
            <a:ext cx="1511087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 placa vehículo()</a:t>
            </a:r>
            <a:endParaRPr lang="es-CO" sz="626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2A60126-1BAD-D9CE-D38C-AC0A089B3B10}"/>
              </a:ext>
            </a:extLst>
          </p:cNvPr>
          <p:cNvSpPr/>
          <p:nvPr/>
        </p:nvSpPr>
        <p:spPr>
          <a:xfrm>
            <a:off x="3659730" y="4129872"/>
            <a:ext cx="78771" cy="2173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127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B935850-3D6C-9C04-DD01-250DA1D48EB5}"/>
              </a:ext>
            </a:extLst>
          </p:cNvPr>
          <p:cNvSpPr/>
          <p:nvPr/>
        </p:nvSpPr>
        <p:spPr>
          <a:xfrm>
            <a:off x="4946742" y="4480845"/>
            <a:ext cx="74902" cy="225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127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596E8F2-16DD-855C-44DF-C03CF8BA2ED3}"/>
              </a:ext>
            </a:extLst>
          </p:cNvPr>
          <p:cNvSpPr txBox="1"/>
          <p:nvPr/>
        </p:nvSpPr>
        <p:spPr>
          <a:xfrm>
            <a:off x="3873163" y="4225311"/>
            <a:ext cx="1661159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 validar registro de vehículo()</a:t>
            </a:r>
            <a:endParaRPr lang="es-CO" sz="626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05A2F6A-EEF4-C514-A853-B3B7138392D5}"/>
              </a:ext>
            </a:extLst>
          </p:cNvPr>
          <p:cNvCxnSpPr>
            <a:cxnSpLocks/>
          </p:cNvCxnSpPr>
          <p:nvPr/>
        </p:nvCxnSpPr>
        <p:spPr>
          <a:xfrm flipH="1">
            <a:off x="1168892" y="5019801"/>
            <a:ext cx="1348793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E14BCE9-E706-7A1C-157B-78026C3B2CEB}"/>
              </a:ext>
            </a:extLst>
          </p:cNvPr>
          <p:cNvSpPr txBox="1"/>
          <p:nvPr/>
        </p:nvSpPr>
        <p:spPr>
          <a:xfrm>
            <a:off x="2636010" y="4820796"/>
            <a:ext cx="1600667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Activar estado de vehículo()</a:t>
            </a:r>
            <a:endParaRPr lang="es-CO" sz="626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B48CAEA-5A19-527C-46C1-BF7D1F023226}"/>
              </a:ext>
            </a:extLst>
          </p:cNvPr>
          <p:cNvSpPr txBox="1"/>
          <p:nvPr/>
        </p:nvSpPr>
        <p:spPr>
          <a:xfrm>
            <a:off x="1295670" y="4991803"/>
            <a:ext cx="1435341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Vehículo ingresado exitoso()</a:t>
            </a:r>
            <a:endParaRPr lang="es-CO" sz="626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C44AFDF-7472-E600-6E01-8415663EFE0B}"/>
              </a:ext>
            </a:extLst>
          </p:cNvPr>
          <p:cNvSpPr txBox="1"/>
          <p:nvPr/>
        </p:nvSpPr>
        <p:spPr>
          <a:xfrm>
            <a:off x="3873163" y="4650656"/>
            <a:ext cx="1511087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Vehículo registrado()</a:t>
            </a:r>
            <a:endParaRPr lang="es-CO" sz="626" dirty="0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AA6037FE-79A9-2301-40E1-8D5D6C51A772}"/>
              </a:ext>
            </a:extLst>
          </p:cNvPr>
          <p:cNvCxnSpPr>
            <a:cxnSpLocks/>
          </p:cNvCxnSpPr>
          <p:nvPr/>
        </p:nvCxnSpPr>
        <p:spPr>
          <a:xfrm>
            <a:off x="3767652" y="4431966"/>
            <a:ext cx="1182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E4D98C9A-E943-8C0B-765E-792C7D5D7BB7}"/>
              </a:ext>
            </a:extLst>
          </p:cNvPr>
          <p:cNvCxnSpPr/>
          <p:nvPr/>
        </p:nvCxnSpPr>
        <p:spPr>
          <a:xfrm flipH="1">
            <a:off x="2561562" y="4839296"/>
            <a:ext cx="1137553" cy="0"/>
          </a:xfrm>
          <a:prstGeom prst="straightConnector1">
            <a:avLst/>
          </a:prstGeom>
          <a:ln w="63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0013E583-D66E-14FE-CB6C-4AF0462391B9}"/>
              </a:ext>
            </a:extLst>
          </p:cNvPr>
          <p:cNvCxnSpPr/>
          <p:nvPr/>
        </p:nvCxnSpPr>
        <p:spPr>
          <a:xfrm flipH="1">
            <a:off x="3762025" y="4706369"/>
            <a:ext cx="118471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38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>
            <a:extLst>
              <a:ext uri="{FF2B5EF4-FFF2-40B4-BE49-F238E27FC236}">
                <a16:creationId xmlns:a16="http://schemas.microsoft.com/office/drawing/2014/main" id="{AF9786ED-8678-A79F-7EBA-7F67390D6F76}"/>
              </a:ext>
            </a:extLst>
          </p:cNvPr>
          <p:cNvSpPr/>
          <p:nvPr/>
        </p:nvSpPr>
        <p:spPr>
          <a:xfrm>
            <a:off x="606293" y="3000564"/>
            <a:ext cx="1125196" cy="2892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77" dirty="0">
                <a:solidFill>
                  <a:schemeClr val="tx1"/>
                </a:solidFill>
              </a:rPr>
              <a:t>ADMINISTRADOR</a:t>
            </a:r>
            <a:endParaRPr lang="es-CO" sz="877" dirty="0">
              <a:solidFill>
                <a:schemeClr val="tx1"/>
              </a:solidFill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0448B63-63BB-4FBC-0A8B-1395473C0D8A}"/>
              </a:ext>
            </a:extLst>
          </p:cNvPr>
          <p:cNvSpPr/>
          <p:nvPr/>
        </p:nvSpPr>
        <p:spPr>
          <a:xfrm>
            <a:off x="1966737" y="2991039"/>
            <a:ext cx="1125196" cy="3028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77" dirty="0">
                <a:solidFill>
                  <a:schemeClr val="tx1"/>
                </a:solidFill>
              </a:rPr>
              <a:t>SISTEMA</a:t>
            </a:r>
            <a:endParaRPr lang="es-CO" sz="877" dirty="0">
              <a:solidFill>
                <a:schemeClr val="tx1"/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3D8990F-BCF7-0317-8B37-8F9581B705AF}"/>
              </a:ext>
            </a:extLst>
          </p:cNvPr>
          <p:cNvSpPr/>
          <p:nvPr/>
        </p:nvSpPr>
        <p:spPr>
          <a:xfrm>
            <a:off x="3167381" y="2986496"/>
            <a:ext cx="1125196" cy="3028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77" dirty="0">
                <a:solidFill>
                  <a:schemeClr val="tx1"/>
                </a:solidFill>
              </a:rPr>
              <a:t>USUARIO</a:t>
            </a:r>
            <a:endParaRPr lang="es-CO" sz="877" dirty="0">
              <a:solidFill>
                <a:schemeClr val="tx1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DE0F031-4BBF-6B7A-FEF9-3D461A6D645B}"/>
              </a:ext>
            </a:extLst>
          </p:cNvPr>
          <p:cNvSpPr/>
          <p:nvPr/>
        </p:nvSpPr>
        <p:spPr>
          <a:xfrm>
            <a:off x="4432117" y="2972933"/>
            <a:ext cx="1125196" cy="3028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77" dirty="0">
                <a:solidFill>
                  <a:schemeClr val="tx1"/>
                </a:solidFill>
              </a:rPr>
              <a:t>BASE DE DATOS</a:t>
            </a:r>
            <a:endParaRPr lang="es-CO" sz="877" dirty="0">
              <a:solidFill>
                <a:schemeClr val="tx1"/>
              </a:solidFill>
            </a:endParaRP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9D7ABC4B-D908-A9A6-9307-404F2B1AF92A}"/>
              </a:ext>
            </a:extLst>
          </p:cNvPr>
          <p:cNvCxnSpPr>
            <a:cxnSpLocks/>
          </p:cNvCxnSpPr>
          <p:nvPr/>
        </p:nvCxnSpPr>
        <p:spPr>
          <a:xfrm flipH="1">
            <a:off x="1169478" y="3303895"/>
            <a:ext cx="8466" cy="22510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074F496E-DFF9-09B0-57B0-7377A3F6B41E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2514969" y="3293865"/>
            <a:ext cx="14366" cy="22611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1DBB976E-698C-FD30-0D92-F5787690D907}"/>
              </a:ext>
            </a:extLst>
          </p:cNvPr>
          <p:cNvCxnSpPr>
            <a:cxnSpLocks/>
          </p:cNvCxnSpPr>
          <p:nvPr/>
        </p:nvCxnSpPr>
        <p:spPr>
          <a:xfrm>
            <a:off x="3711698" y="3289322"/>
            <a:ext cx="33130" cy="22656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B44FB89-82B4-E7C9-E932-88FCF3ABF06C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4994715" y="3275759"/>
            <a:ext cx="26928" cy="22792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F02D41C-6CB8-1B42-0FBE-B28250180AA9}"/>
              </a:ext>
            </a:extLst>
          </p:cNvPr>
          <p:cNvCxnSpPr>
            <a:cxnSpLocks/>
          </p:cNvCxnSpPr>
          <p:nvPr/>
        </p:nvCxnSpPr>
        <p:spPr>
          <a:xfrm>
            <a:off x="1188032" y="3669220"/>
            <a:ext cx="1329652" cy="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596C432-5B1F-3F31-B98D-A103520B366D}"/>
              </a:ext>
            </a:extLst>
          </p:cNvPr>
          <p:cNvSpPr/>
          <p:nvPr/>
        </p:nvSpPr>
        <p:spPr>
          <a:xfrm>
            <a:off x="2495516" y="3746909"/>
            <a:ext cx="78770" cy="231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127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DB15F29-CC72-8A81-8B30-4308BB916F63}"/>
              </a:ext>
            </a:extLst>
          </p:cNvPr>
          <p:cNvSpPr txBox="1"/>
          <p:nvPr/>
        </p:nvSpPr>
        <p:spPr>
          <a:xfrm>
            <a:off x="1356425" y="3480579"/>
            <a:ext cx="1172910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 consultar vehículo()</a:t>
            </a:r>
            <a:endParaRPr lang="es-CO" sz="626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4D669B1-D6DB-ADE4-9857-67E381ACDF6B}"/>
              </a:ext>
            </a:extLst>
          </p:cNvPr>
          <p:cNvCxnSpPr>
            <a:cxnSpLocks/>
          </p:cNvCxnSpPr>
          <p:nvPr/>
        </p:nvCxnSpPr>
        <p:spPr>
          <a:xfrm>
            <a:off x="2547195" y="4072097"/>
            <a:ext cx="1182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86727A7-1BBD-85AE-8C62-09A021759928}"/>
              </a:ext>
            </a:extLst>
          </p:cNvPr>
          <p:cNvSpPr txBox="1"/>
          <p:nvPr/>
        </p:nvSpPr>
        <p:spPr>
          <a:xfrm>
            <a:off x="2571253" y="3879867"/>
            <a:ext cx="1511087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 categoría de vehículo()</a:t>
            </a:r>
            <a:endParaRPr lang="es-CO" sz="626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274B2F98-5A69-D89A-618F-BCEA906F52F0}"/>
              </a:ext>
            </a:extLst>
          </p:cNvPr>
          <p:cNvSpPr/>
          <p:nvPr/>
        </p:nvSpPr>
        <p:spPr>
          <a:xfrm>
            <a:off x="3659730" y="4129872"/>
            <a:ext cx="78771" cy="2173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127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D90FE8E5-37B2-0898-BE02-98741569853E}"/>
              </a:ext>
            </a:extLst>
          </p:cNvPr>
          <p:cNvSpPr/>
          <p:nvPr/>
        </p:nvSpPr>
        <p:spPr>
          <a:xfrm>
            <a:off x="4946742" y="4480845"/>
            <a:ext cx="74902" cy="2255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127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7D61FCDA-DACF-22C5-985C-F10DC8A77FEC}"/>
              </a:ext>
            </a:extLst>
          </p:cNvPr>
          <p:cNvSpPr txBox="1"/>
          <p:nvPr/>
        </p:nvSpPr>
        <p:spPr>
          <a:xfrm>
            <a:off x="3873163" y="4225311"/>
            <a:ext cx="1661159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 validar vehículo()</a:t>
            </a:r>
            <a:endParaRPr lang="es-CO" sz="626" dirty="0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FE192CD1-22DF-806C-74CC-394BDE57102C}"/>
              </a:ext>
            </a:extLst>
          </p:cNvPr>
          <p:cNvCxnSpPr>
            <a:cxnSpLocks/>
          </p:cNvCxnSpPr>
          <p:nvPr/>
        </p:nvCxnSpPr>
        <p:spPr>
          <a:xfrm flipH="1">
            <a:off x="1168892" y="5019801"/>
            <a:ext cx="1348793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FB38037E-1A99-DABD-D9FC-61B25F07C6B5}"/>
              </a:ext>
            </a:extLst>
          </p:cNvPr>
          <p:cNvSpPr txBox="1"/>
          <p:nvPr/>
        </p:nvSpPr>
        <p:spPr>
          <a:xfrm>
            <a:off x="2636010" y="4820796"/>
            <a:ext cx="1600667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Categoría vehículo()</a:t>
            </a:r>
            <a:endParaRPr lang="es-CO" sz="626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07D1423-754B-077F-55C0-420711684671}"/>
              </a:ext>
            </a:extLst>
          </p:cNvPr>
          <p:cNvSpPr txBox="1"/>
          <p:nvPr/>
        </p:nvSpPr>
        <p:spPr>
          <a:xfrm>
            <a:off x="1295670" y="4991803"/>
            <a:ext cx="1435341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Consulta exitosa()</a:t>
            </a:r>
            <a:endParaRPr lang="es-CO" sz="626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5DD722C-3698-6918-CF3D-191DE65D577E}"/>
              </a:ext>
            </a:extLst>
          </p:cNvPr>
          <p:cNvSpPr txBox="1"/>
          <p:nvPr/>
        </p:nvSpPr>
        <p:spPr>
          <a:xfrm>
            <a:off x="3873163" y="4650656"/>
            <a:ext cx="1511087" cy="18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26" dirty="0"/>
              <a:t>estado activo()</a:t>
            </a:r>
            <a:endParaRPr lang="es-CO" sz="626" dirty="0"/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8BCB8903-8409-53DE-98AD-788D3CCBAB28}"/>
              </a:ext>
            </a:extLst>
          </p:cNvPr>
          <p:cNvCxnSpPr>
            <a:cxnSpLocks/>
          </p:cNvCxnSpPr>
          <p:nvPr/>
        </p:nvCxnSpPr>
        <p:spPr>
          <a:xfrm>
            <a:off x="3767652" y="4431966"/>
            <a:ext cx="1182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276D1251-3EF7-EC3D-E101-8708C3DD69EE}"/>
              </a:ext>
            </a:extLst>
          </p:cNvPr>
          <p:cNvCxnSpPr/>
          <p:nvPr/>
        </p:nvCxnSpPr>
        <p:spPr>
          <a:xfrm flipH="1">
            <a:off x="2561562" y="4839296"/>
            <a:ext cx="1137553" cy="0"/>
          </a:xfrm>
          <a:prstGeom prst="straightConnector1">
            <a:avLst/>
          </a:prstGeom>
          <a:ln w="63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2B5E66D8-C126-F135-F8AB-D9D3900BB4B4}"/>
              </a:ext>
            </a:extLst>
          </p:cNvPr>
          <p:cNvCxnSpPr/>
          <p:nvPr/>
        </p:nvCxnSpPr>
        <p:spPr>
          <a:xfrm flipH="1">
            <a:off x="3762025" y="4706369"/>
            <a:ext cx="118471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48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CAC25C74-374F-98B8-7332-DDB9C66D438F}"/>
              </a:ext>
            </a:extLst>
          </p:cNvPr>
          <p:cNvSpPr/>
          <p:nvPr/>
        </p:nvSpPr>
        <p:spPr>
          <a:xfrm>
            <a:off x="599355" y="1431411"/>
            <a:ext cx="296652" cy="3128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EE9BB2C-F25A-0ED0-C0B4-799FAFCCB890}"/>
              </a:ext>
            </a:extLst>
          </p:cNvPr>
          <p:cNvSpPr/>
          <p:nvPr/>
        </p:nvSpPr>
        <p:spPr>
          <a:xfrm>
            <a:off x="1436015" y="1335584"/>
            <a:ext cx="1145821" cy="5085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solicitado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00296D5-2CBB-9197-4536-4372A6B5C578}"/>
              </a:ext>
            </a:extLst>
          </p:cNvPr>
          <p:cNvSpPr/>
          <p:nvPr/>
        </p:nvSpPr>
        <p:spPr>
          <a:xfrm>
            <a:off x="1763525" y="2541536"/>
            <a:ext cx="1145821" cy="5085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cancelado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270847A-E9A9-601C-F635-5A94FF78F319}"/>
              </a:ext>
            </a:extLst>
          </p:cNvPr>
          <p:cNvSpPr/>
          <p:nvPr/>
        </p:nvSpPr>
        <p:spPr>
          <a:xfrm>
            <a:off x="3147160" y="1310985"/>
            <a:ext cx="1145821" cy="5085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En revisión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4CCCEB4-323F-19E5-5B6A-270AE783777E}"/>
              </a:ext>
            </a:extLst>
          </p:cNvPr>
          <p:cNvSpPr/>
          <p:nvPr/>
        </p:nvSpPr>
        <p:spPr>
          <a:xfrm>
            <a:off x="4508020" y="1993385"/>
            <a:ext cx="1145821" cy="5085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autorizado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3011BF9-7D75-1866-2B23-A9AA10BAB016}"/>
              </a:ext>
            </a:extLst>
          </p:cNvPr>
          <p:cNvSpPr/>
          <p:nvPr/>
        </p:nvSpPr>
        <p:spPr>
          <a:xfrm>
            <a:off x="3451928" y="3199782"/>
            <a:ext cx="1145821" cy="5085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entregado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AF1FE27-85EE-6AC0-7BC7-23F1AB2A51C1}"/>
              </a:ext>
            </a:extLst>
          </p:cNvPr>
          <p:cNvSpPr/>
          <p:nvPr/>
        </p:nvSpPr>
        <p:spPr>
          <a:xfrm>
            <a:off x="1932574" y="4354845"/>
            <a:ext cx="1145821" cy="5085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pagado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1B8A3C6-571F-1821-F524-1AFA8F3A0179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896007" y="1587844"/>
            <a:ext cx="540008" cy="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2472526-DAA6-2290-8179-2D4D88B9A15B}"/>
              </a:ext>
            </a:extLst>
          </p:cNvPr>
          <p:cNvCxnSpPr>
            <a:stCxn id="4" idx="3"/>
          </p:cNvCxnSpPr>
          <p:nvPr/>
        </p:nvCxnSpPr>
        <p:spPr>
          <a:xfrm flipV="1">
            <a:off x="2581836" y="1589875"/>
            <a:ext cx="5400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879BA540-282D-821A-0D79-6F9546EEDE63}"/>
              </a:ext>
            </a:extLst>
          </p:cNvPr>
          <p:cNvCxnSpPr/>
          <p:nvPr/>
        </p:nvCxnSpPr>
        <p:spPr>
          <a:xfrm>
            <a:off x="4303059" y="1416043"/>
            <a:ext cx="899032" cy="543385"/>
          </a:xfrm>
          <a:prstGeom prst="bentConnector3">
            <a:avLst>
              <a:gd name="adj1" fmla="val 1004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9D3D2DA3-8D0A-8109-AFB5-8C570307EE9C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1229445" y="2795827"/>
            <a:ext cx="5340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B5D9FF5A-A943-FF3A-F7F1-B87FC5DF03A8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1529123" y="4609136"/>
            <a:ext cx="4034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3AD9B659-84D7-9D20-C5CE-77D064A5068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09346" y="1809577"/>
            <a:ext cx="934466" cy="931345"/>
          </a:xfrm>
          <a:prstGeom prst="bentConnector3">
            <a:avLst>
              <a:gd name="adj1" fmla="val 14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294FD211-D24F-AEC9-2DFC-1B21AA3074C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17557" y="2501968"/>
            <a:ext cx="934466" cy="931345"/>
          </a:xfrm>
          <a:prstGeom prst="bentConnector3">
            <a:avLst>
              <a:gd name="adj1" fmla="val 14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C7E3FA37-3AF0-5904-447B-877B8BB6F0C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79002" y="3708366"/>
            <a:ext cx="934466" cy="931345"/>
          </a:xfrm>
          <a:prstGeom prst="bentConnector3">
            <a:avLst>
              <a:gd name="adj1" fmla="val 14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0D861CC4-7352-09DC-EEBB-1CD097A4B7C2}"/>
              </a:ext>
            </a:extLst>
          </p:cNvPr>
          <p:cNvSpPr txBox="1"/>
          <p:nvPr/>
        </p:nvSpPr>
        <p:spPr>
          <a:xfrm>
            <a:off x="1529122" y="430306"/>
            <a:ext cx="276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DIAGRAMA DE ESTADO</a:t>
            </a:r>
            <a:endParaRPr lang="es-CO" dirty="0"/>
          </a:p>
        </p:txBody>
      </p:sp>
      <p:sp>
        <p:nvSpPr>
          <p:cNvPr id="55" name="Diagrama de flujo: conector 54">
            <a:extLst>
              <a:ext uri="{FF2B5EF4-FFF2-40B4-BE49-F238E27FC236}">
                <a16:creationId xmlns:a16="http://schemas.microsoft.com/office/drawing/2014/main" id="{1669A6BB-0DA5-40D5-103C-6921469AF60A}"/>
              </a:ext>
            </a:extLst>
          </p:cNvPr>
          <p:cNvSpPr/>
          <p:nvPr/>
        </p:nvSpPr>
        <p:spPr>
          <a:xfrm>
            <a:off x="911287" y="2690186"/>
            <a:ext cx="326111" cy="3128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Diagrama de flujo: conector 55">
            <a:extLst>
              <a:ext uri="{FF2B5EF4-FFF2-40B4-BE49-F238E27FC236}">
                <a16:creationId xmlns:a16="http://schemas.microsoft.com/office/drawing/2014/main" id="{B6F1D2D8-135F-17D1-A096-5701E94E877C}"/>
              </a:ext>
            </a:extLst>
          </p:cNvPr>
          <p:cNvSpPr/>
          <p:nvPr/>
        </p:nvSpPr>
        <p:spPr>
          <a:xfrm>
            <a:off x="1202406" y="4483278"/>
            <a:ext cx="326111" cy="3128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Diagrama de flujo: conector 56">
            <a:extLst>
              <a:ext uri="{FF2B5EF4-FFF2-40B4-BE49-F238E27FC236}">
                <a16:creationId xmlns:a16="http://schemas.microsoft.com/office/drawing/2014/main" id="{D7B8810F-6159-273A-9EB1-0DA0C1C1A93D}"/>
              </a:ext>
            </a:extLst>
          </p:cNvPr>
          <p:cNvSpPr/>
          <p:nvPr/>
        </p:nvSpPr>
        <p:spPr>
          <a:xfrm>
            <a:off x="997021" y="2786107"/>
            <a:ext cx="154641" cy="12102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Diagrama de flujo: conector 57">
            <a:extLst>
              <a:ext uri="{FF2B5EF4-FFF2-40B4-BE49-F238E27FC236}">
                <a16:creationId xmlns:a16="http://schemas.microsoft.com/office/drawing/2014/main" id="{6A280499-68DB-4591-27EF-E56644E33A8D}"/>
              </a:ext>
            </a:extLst>
          </p:cNvPr>
          <p:cNvSpPr/>
          <p:nvPr/>
        </p:nvSpPr>
        <p:spPr>
          <a:xfrm>
            <a:off x="1288140" y="4579199"/>
            <a:ext cx="154641" cy="12102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2336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048dc87-43f0-4100-9acb-ae1971c79395}" enabled="0" method="" siteId="{3048dc87-43f0-4100-9acb-ae1971c7939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</TotalTime>
  <Words>172</Words>
  <Application>Microsoft Office PowerPoint</Application>
  <PresentationFormat>Personalizado</PresentationFormat>
  <Paragraphs>63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Marly Yolanda Duran Bigott</dc:creator>
  <cp:lastModifiedBy>Marly Yolanda Duran Bigott</cp:lastModifiedBy>
  <cp:revision>1</cp:revision>
  <dcterms:created xsi:type="dcterms:W3CDTF">2022-10-31T18:35:02Z</dcterms:created>
  <dcterms:modified xsi:type="dcterms:W3CDTF">2022-11-01T19:02:23Z</dcterms:modified>
</cp:coreProperties>
</file>