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231D-7328-9C43-BDF3-6523959D3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7B669-7DAF-5C45-8ACD-BCCDD9289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41E5B-09E1-4E43-B5B9-A7CF2971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659D-81D2-464C-BE62-F65E598D5C6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27F10-2B89-A44A-B19A-AF21474B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58853-BA93-1049-9926-8E3B5660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9B2-3513-0E41-B375-C57D3DDE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7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A391-21BF-A241-8D30-108D21FE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9615D-CC73-D742-BEA5-34AAB3E76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5C3FD-B7DF-2D47-B907-2E32E81E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659D-81D2-464C-BE62-F65E598D5C6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E8AF-BE21-3D4B-9F68-B32EEB12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69FE-FE13-EA49-95C3-7A13926E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9B2-3513-0E41-B375-C57D3DDE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04FD9-47AE-6547-8BD1-3276E5446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5B5BA-C167-D045-B36F-946D3AF61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F6FC-9AAC-3C41-B8EF-B5A0B5BC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659D-81D2-464C-BE62-F65E598D5C6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F9178-4547-014B-A788-C1713E2B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8A622-1B18-E341-AA9E-D3C8B629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9B2-3513-0E41-B375-C57D3DDE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B97C-9066-0A48-88FD-89E2793D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F03B-D0E8-394A-B48A-157D53BF9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8396-9471-6B4F-BBBC-C29E5962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659D-81D2-464C-BE62-F65E598D5C6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1B535-96D0-DF4C-95AA-76791AB1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B4D3C-FABA-4B4F-9623-BBB59946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9B2-3513-0E41-B375-C57D3DDE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9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85E2-EDCD-FA47-92DF-3966BDE6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E8AFC-79FC-A945-BB70-75053565E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899D-2E97-2541-9EFD-3218D65B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659D-81D2-464C-BE62-F65E598D5C6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DD27-71DB-E14F-94DC-899CE31F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0B55-E891-DE4D-912F-E52F9122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9B2-3513-0E41-B375-C57D3DDE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3C68-38AE-B447-BEA1-36271CE6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62000-C73C-7247-8035-92259D67F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32E37-90E4-8F49-BEAE-F863EE103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ADC48-2D16-CD47-8DDF-EDAF39AD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659D-81D2-464C-BE62-F65E598D5C6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BE77F-4C41-ED4C-A211-2D7327DC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E27B8-9694-A646-8497-012A60AD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9B2-3513-0E41-B375-C57D3DDE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6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CB6E-3014-004C-879F-B9398CF0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6E55D-D9C4-7246-A061-4A0EF25CC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DAA28-46FF-954D-9C3C-487564923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49FC1-7539-0048-905F-9434CCA7F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B3C70-6552-FD4F-A136-FE7C4BC18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C66B5-DCD8-194A-840A-C0E44E39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659D-81D2-464C-BE62-F65E598D5C6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780C7-DCCE-E34B-AEAD-D6C9A421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3E4F9-4566-BE4D-8A0D-9D79FC62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9B2-3513-0E41-B375-C57D3DDE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4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7144-6273-D943-86C5-108D001F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1D8DD-3E49-6C47-B8BE-303642D8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659D-81D2-464C-BE62-F65E598D5C6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866FF-BD58-7541-B57F-28F26F60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8E1E0-DC93-FD4D-BA54-33268B16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9B2-3513-0E41-B375-C57D3DDE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5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A754D-63B5-2046-930D-D936EF2F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659D-81D2-464C-BE62-F65E598D5C6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94205-0F00-8F42-8BE7-E09A3C1E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D75AA-28A1-E145-9020-BB0FC78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9B2-3513-0E41-B375-C57D3DDE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B0D4-0BE4-1C4E-9F0B-29F4DE1F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1E0D-228D-1348-ACB8-DEFC2E353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F73E3-AB81-C747-8637-9E30984C1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A6844-23A9-0D44-965E-98F23090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659D-81D2-464C-BE62-F65E598D5C6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9F07F-2E60-9D40-BB9E-67D3C4E7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4CD22-6585-FD49-AB1A-577EBFC6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9B2-3513-0E41-B375-C57D3DDE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AB9D-69B3-E340-8E09-32B6F181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A2C3F-907F-434A-A1B0-A80A9956D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C886D-4EA8-1F42-8D45-D9D6C16D2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EE1BF-C1DE-F64C-A3E6-E906C92B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659D-81D2-464C-BE62-F65E598D5C6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47989-6E21-1D4B-9213-08C20940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613C9-88DB-F842-A541-BFD831B2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9B2-3513-0E41-B375-C57D3DDE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3B020-102B-D74C-91D2-80C7D1CC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52116-ED58-1C47-9C5F-E533E0EA7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0E743-04DB-E44D-925C-13F53E26D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0659D-81D2-464C-BE62-F65E598D5C6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48830-F418-2943-B8FA-4BBE10728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916C9-9EB3-0843-8FC2-8327494F3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19B2-3513-0E41-B375-C57D3DDE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8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CB808F0-5C65-9D4A-A2D2-FD965CF9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210" y="-55910"/>
            <a:ext cx="5065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6C8AD3-DA9F-7947-8236-85DF74FCEB10}"/>
              </a:ext>
            </a:extLst>
          </p:cNvPr>
          <p:cNvSpPr txBox="1"/>
          <p:nvPr/>
        </p:nvSpPr>
        <p:spPr>
          <a:xfrm>
            <a:off x="7178270" y="37084"/>
            <a:ext cx="1842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C-Mount Thread (A)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61CEC1-DB3C-9E4F-9C62-CCF686B353CE}"/>
              </a:ext>
            </a:extLst>
          </p:cNvPr>
          <p:cNvGrpSpPr/>
          <p:nvPr/>
        </p:nvGrpSpPr>
        <p:grpSpPr>
          <a:xfrm>
            <a:off x="2750615" y="210841"/>
            <a:ext cx="7233364" cy="6325879"/>
            <a:chOff x="2726864" y="198468"/>
            <a:chExt cx="7233364" cy="63258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79BE7D-93D5-7542-92E4-CB8E35322393}"/>
                </a:ext>
              </a:extLst>
            </p:cNvPr>
            <p:cNvSpPr txBox="1"/>
            <p:nvPr/>
          </p:nvSpPr>
          <p:spPr>
            <a:xfrm>
              <a:off x="7208913" y="412721"/>
              <a:ext cx="1732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C-Mount Collar (B)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85D9D5-AA02-1B46-895E-CB84EA216323}"/>
                </a:ext>
              </a:extLst>
            </p:cNvPr>
            <p:cNvSpPr txBox="1"/>
            <p:nvPr/>
          </p:nvSpPr>
          <p:spPr>
            <a:xfrm>
              <a:off x="7208913" y="965296"/>
              <a:ext cx="1979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C-Mount Lock Nut (C)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215D44-68F6-C940-A537-662FDCF7DBA1}"/>
                </a:ext>
              </a:extLst>
            </p:cNvPr>
            <p:cNvSpPr txBox="1"/>
            <p:nvPr/>
          </p:nvSpPr>
          <p:spPr>
            <a:xfrm>
              <a:off x="7208913" y="1458343"/>
              <a:ext cx="2090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Tube Extender Ring (D)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8F6762-898A-1647-A766-64DA8C9E3511}"/>
                </a:ext>
              </a:extLst>
            </p:cNvPr>
            <p:cNvSpPr txBox="1"/>
            <p:nvPr/>
          </p:nvSpPr>
          <p:spPr>
            <a:xfrm>
              <a:off x="7132585" y="2335570"/>
              <a:ext cx="1877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Microscope Tube (E)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BB7792-DAD5-B246-B395-3CCF60C161DE}"/>
                </a:ext>
              </a:extLst>
            </p:cNvPr>
            <p:cNvSpPr txBox="1"/>
            <p:nvPr/>
          </p:nvSpPr>
          <p:spPr>
            <a:xfrm>
              <a:off x="7283580" y="3084854"/>
              <a:ext cx="1787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Filter Cube Door (J)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F0254E-AC7E-4542-A7C4-151F6D2A8122}"/>
                </a:ext>
              </a:extLst>
            </p:cNvPr>
            <p:cNvSpPr txBox="1"/>
            <p:nvPr/>
          </p:nvSpPr>
          <p:spPr>
            <a:xfrm>
              <a:off x="7868888" y="3834138"/>
              <a:ext cx="17095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Filter Cube Top (K)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A681A4-E5BA-454C-8369-2177A0F04535}"/>
                </a:ext>
              </a:extLst>
            </p:cNvPr>
            <p:cNvSpPr txBox="1"/>
            <p:nvPr/>
          </p:nvSpPr>
          <p:spPr>
            <a:xfrm>
              <a:off x="7942368" y="4739268"/>
              <a:ext cx="20178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Filter Cube Bottom (L)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62ED3D-7EED-0C40-99C3-AD4481123262}"/>
                </a:ext>
              </a:extLst>
            </p:cNvPr>
            <p:cNvSpPr txBox="1"/>
            <p:nvPr/>
          </p:nvSpPr>
          <p:spPr>
            <a:xfrm>
              <a:off x="3207369" y="3816245"/>
              <a:ext cx="16841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Microscope Tube </a:t>
              </a:r>
            </a:p>
            <a:p>
              <a:r>
                <a:rPr lang="en-US" sz="1600" dirty="0"/>
                <a:t>Lower Adapter (F)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EE2FF1-9D7B-AE40-B891-67E98DBB4819}"/>
                </a:ext>
              </a:extLst>
            </p:cNvPr>
            <p:cNvSpPr txBox="1"/>
            <p:nvPr/>
          </p:nvSpPr>
          <p:spPr>
            <a:xfrm>
              <a:off x="2726864" y="4761254"/>
              <a:ext cx="1172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LED Tube (I)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7C8257-A079-704F-84C5-A0777DAE50A3}"/>
                </a:ext>
              </a:extLst>
            </p:cNvPr>
            <p:cNvSpPr txBox="1"/>
            <p:nvPr/>
          </p:nvSpPr>
          <p:spPr>
            <a:xfrm>
              <a:off x="5528959" y="4962721"/>
              <a:ext cx="10865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Filter Cube</a:t>
              </a:r>
            </a:p>
            <a:p>
              <a:pPr algn="ctr"/>
              <a:r>
                <a:rPr lang="en-US" sz="1600" dirty="0"/>
                <a:t>Holder (G)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30538C-FB1C-1A47-82D7-6156E76F3D95}"/>
                </a:ext>
              </a:extLst>
            </p:cNvPr>
            <p:cNvSpPr txBox="1"/>
            <p:nvPr/>
          </p:nvSpPr>
          <p:spPr>
            <a:xfrm>
              <a:off x="4153023" y="5939572"/>
              <a:ext cx="15794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RMS Objective</a:t>
              </a:r>
            </a:p>
            <a:p>
              <a:r>
                <a:rPr lang="en-US" sz="1600" dirty="0"/>
                <a:t>Lens Adapter (H)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ED0F35-5509-D040-B46E-E1CBA20690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3223" y="198468"/>
              <a:ext cx="719555" cy="85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71C3565-F454-974F-80CA-22C46F8582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2867" y="571392"/>
              <a:ext cx="775403" cy="220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B479E2C-A68D-DA49-823A-481A632937E1}"/>
                </a:ext>
              </a:extLst>
            </p:cNvPr>
            <p:cNvCxnSpPr/>
            <p:nvPr/>
          </p:nvCxnSpPr>
          <p:spPr>
            <a:xfrm flipH="1">
              <a:off x="6452838" y="1168716"/>
              <a:ext cx="7254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4656CA2-9FB0-314A-84D2-F955CFFA0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3223" y="1702507"/>
              <a:ext cx="8050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8AC2A4-4459-6C45-9C62-A0F1A88367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3223" y="2521212"/>
              <a:ext cx="7254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9DC57-46CD-894E-87A6-161AC5785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2838" y="3321665"/>
              <a:ext cx="813086" cy="108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FC013DD-D142-4945-8283-EB8D91A7A8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8913" y="4008595"/>
              <a:ext cx="6491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B78797-C07C-954A-BCF3-F5B6858F70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8913" y="4908545"/>
              <a:ext cx="7155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6672FB-1137-A84F-BE94-8E7C8E821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5107" y="4253795"/>
              <a:ext cx="4294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0A1B23C-1E97-C147-85E6-D43C70D1D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1891" y="4930775"/>
              <a:ext cx="3738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9758E63-21FF-8A47-BC36-8DBACD1C2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538" y="5789461"/>
              <a:ext cx="318841" cy="3002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B6DA38-BE44-2347-9C18-68D9B59D858E}"/>
                </a:ext>
              </a:extLst>
            </p:cNvPr>
            <p:cNvSpPr txBox="1"/>
            <p:nvPr/>
          </p:nvSpPr>
          <p:spPr>
            <a:xfrm>
              <a:off x="2761736" y="283729"/>
              <a:ext cx="233095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EpiScope</a:t>
              </a:r>
              <a:r>
                <a:rPr lang="en-US" sz="2800" dirty="0"/>
                <a:t> </a:t>
              </a:r>
            </a:p>
            <a:p>
              <a:r>
                <a:rPr lang="en-US" sz="2800" dirty="0"/>
                <a:t>Exploded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80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73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Ryan, James</dc:creator>
  <cp:lastModifiedBy>Ryan, James</cp:lastModifiedBy>
  <cp:revision>6</cp:revision>
  <cp:lastPrinted>2022-04-13T17:14:36Z</cp:lastPrinted>
  <dcterms:created xsi:type="dcterms:W3CDTF">2022-04-13T15:51:21Z</dcterms:created>
  <dcterms:modified xsi:type="dcterms:W3CDTF">2022-04-14T12:13:57Z</dcterms:modified>
</cp:coreProperties>
</file>