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72" r:id="rId4"/>
    <p:sldId id="271" r:id="rId5"/>
    <p:sldId id="269" r:id="rId6"/>
    <p:sldId id="270" r:id="rId7"/>
    <p:sldId id="262" r:id="rId8"/>
    <p:sldId id="268" r:id="rId9"/>
    <p:sldId id="263" r:id="rId10"/>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74" autoAdjust="0"/>
  </p:normalViewPr>
  <p:slideViewPr>
    <p:cSldViewPr snapToGrid="0">
      <p:cViewPr varScale="1">
        <p:scale>
          <a:sx n="112" d="100"/>
          <a:sy n="112" d="100"/>
        </p:scale>
        <p:origin x="54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27.06.2021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27.06.2021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9</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27/06/2021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27/06/2021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27/06/2021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27/06/2021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27/06/2021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27/06/2021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27/06/2021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27/06/2021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27/06/2021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27/06/2021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27/06/2021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27/06/2021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EDA/Preprocessing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Results</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Conclusion</a:t>
            </a: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/Q&amp;A</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27/06/2021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3A8024-6409-47A9-A740-70C9B298CE67}"/>
              </a:ext>
            </a:extLst>
          </p:cNvPr>
          <p:cNvSpPr>
            <a:spLocks noGrp="1"/>
          </p:cNvSpPr>
          <p:nvPr>
            <p:ph type="title"/>
          </p:nvPr>
        </p:nvSpPr>
        <p:spPr/>
        <p:txBody>
          <a:bodyPr/>
          <a:lstStyle/>
          <a:p>
            <a:r>
              <a:rPr lang="de-CH" dirty="0" err="1"/>
              <a:t>Introduction</a:t>
            </a:r>
            <a:endParaRPr lang="de-CH" dirty="0"/>
          </a:p>
        </p:txBody>
      </p:sp>
      <p:sp>
        <p:nvSpPr>
          <p:cNvPr id="3" name="Inhaltsplatzhalter 2">
            <a:extLst>
              <a:ext uri="{FF2B5EF4-FFF2-40B4-BE49-F238E27FC236}">
                <a16:creationId xmlns:a16="http://schemas.microsoft.com/office/drawing/2014/main" id="{7A65295D-ADFE-4A38-A60F-73FDF83EAD91}"/>
              </a:ext>
            </a:extLst>
          </p:cNvPr>
          <p:cNvSpPr>
            <a:spLocks noGrp="1"/>
          </p:cNvSpPr>
          <p:nvPr>
            <p:ph idx="1"/>
          </p:nvPr>
        </p:nvSpPr>
        <p:spPr/>
        <p:txBody>
          <a:bodyPr/>
          <a:lstStyle/>
          <a:p>
            <a:endParaRPr lang="de-CH" dirty="0"/>
          </a:p>
        </p:txBody>
      </p:sp>
      <p:sp>
        <p:nvSpPr>
          <p:cNvPr id="4" name="Datumsplatzhalter 3">
            <a:extLst>
              <a:ext uri="{FF2B5EF4-FFF2-40B4-BE49-F238E27FC236}">
                <a16:creationId xmlns:a16="http://schemas.microsoft.com/office/drawing/2014/main" id="{44B39CDE-F406-4402-9132-52D7AEC344B4}"/>
              </a:ext>
            </a:extLst>
          </p:cNvPr>
          <p:cNvSpPr>
            <a:spLocks noGrp="1"/>
          </p:cNvSpPr>
          <p:nvPr>
            <p:ph type="dt" sz="half" idx="10"/>
          </p:nvPr>
        </p:nvSpPr>
        <p:spPr/>
        <p:txBody>
          <a:bodyPr/>
          <a:lstStyle/>
          <a:p>
            <a:fld id="{D34BE53F-357E-42E6-AE8E-DFACCE00A26D}" type="datetime1">
              <a:rPr lang="en-GB" smtClean="0"/>
              <a:t>27/06/2021</a:t>
            </a:fld>
            <a:endParaRPr lang="de-CH"/>
          </a:p>
        </p:txBody>
      </p:sp>
      <p:sp>
        <p:nvSpPr>
          <p:cNvPr id="5" name="Fußzeilenplatzhalter 4">
            <a:extLst>
              <a:ext uri="{FF2B5EF4-FFF2-40B4-BE49-F238E27FC236}">
                <a16:creationId xmlns:a16="http://schemas.microsoft.com/office/drawing/2014/main" id="{3D1D9B33-57D7-4D71-B6E6-9F7DD0AEF33F}"/>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EF6263DF-4770-4DC8-BE2A-093722619C0C}"/>
              </a:ext>
            </a:extLst>
          </p:cNvPr>
          <p:cNvSpPr>
            <a:spLocks noGrp="1"/>
          </p:cNvSpPr>
          <p:nvPr>
            <p:ph type="sldNum" sz="quarter" idx="12"/>
          </p:nvPr>
        </p:nvSpPr>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311657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27/06/2021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6D4F4FDE-1CCA-4537-BFF5-8AA3E2D3EE12}"/>
              </a:ext>
            </a:extLst>
          </p:cNvPr>
          <p:cNvSpPr txBox="1"/>
          <p:nvPr/>
        </p:nvSpPr>
        <p:spPr>
          <a:xfrm>
            <a:off x="675118" y="1222049"/>
            <a:ext cx="569195" cy="369332"/>
          </a:xfrm>
          <a:prstGeom prst="rect">
            <a:avLst/>
          </a:prstGeom>
          <a:noFill/>
        </p:spPr>
        <p:txBody>
          <a:bodyPr wrap="none" rtlCol="0">
            <a:spAutoFit/>
          </a:bodyPr>
          <a:lstStyle/>
          <a:p>
            <a:r>
              <a:rPr lang="de-CH" dirty="0"/>
              <a:t>EDA</a:t>
            </a:r>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27/06/2021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Textfeld 4">
            <a:extLst>
              <a:ext uri="{FF2B5EF4-FFF2-40B4-BE49-F238E27FC236}">
                <a16:creationId xmlns:a16="http://schemas.microsoft.com/office/drawing/2014/main" id="{51A8409F-70E6-41A7-A041-4673D40F2B93}"/>
              </a:ext>
            </a:extLst>
          </p:cNvPr>
          <p:cNvSpPr txBox="1"/>
          <p:nvPr/>
        </p:nvSpPr>
        <p:spPr>
          <a:xfrm>
            <a:off x="521293" y="1102407"/>
            <a:ext cx="3901416" cy="369332"/>
          </a:xfrm>
          <a:prstGeom prst="rect">
            <a:avLst/>
          </a:prstGeom>
          <a:noFill/>
        </p:spPr>
        <p:txBody>
          <a:bodyPr wrap="square" rtlCol="0">
            <a:spAutoFit/>
          </a:bodyPr>
          <a:lstStyle/>
          <a:p>
            <a:r>
              <a:rPr lang="de-CH" dirty="0" err="1"/>
              <a:t>Pre</a:t>
            </a:r>
            <a:r>
              <a:rPr lang="de-CH" dirty="0"/>
              <a:t>-Processing</a:t>
            </a:r>
          </a:p>
        </p:txBody>
      </p:sp>
    </p:spTree>
    <p:extLst>
      <p:ext uri="{BB962C8B-B14F-4D97-AF65-F5344CB8AC3E}">
        <p14:creationId xmlns:p14="http://schemas.microsoft.com/office/powerpoint/2010/main" val="414119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27/06/2021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620652" y="1069601"/>
            <a:ext cx="2005051" cy="1015663"/>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input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file</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Extension type</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Return</a:t>
            </a:r>
            <a:endParaRPr lang="de-CH" sz="1400"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31193" y="4496514"/>
            <a:ext cx="4745971" cy="800219"/>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Package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Single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function</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tweakable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elements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Possibility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to</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by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approach</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28" name="TextBox 27">
            <a:extLst>
              <a:ext uri="{FF2B5EF4-FFF2-40B4-BE49-F238E27FC236}">
                <a16:creationId xmlns:a16="http://schemas.microsoft.com/office/drawing/2014/main" id="{98CF2871-2F25-4D11-AD3D-398BDA5E9D24}"/>
              </a:ext>
            </a:extLst>
          </p:cNvPr>
          <p:cNvSpPr txBox="1"/>
          <p:nvPr/>
        </p:nvSpPr>
        <p:spPr>
          <a:xfrm>
            <a:off x="9404879" y="4576347"/>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34" name="TextBox 33">
            <a:extLst>
              <a:ext uri="{FF2B5EF4-FFF2-40B4-BE49-F238E27FC236}">
                <a16:creationId xmlns:a16="http://schemas.microsoft.com/office/drawing/2014/main" id="{E7333402-6530-4875-90E2-56B530E73A3F}"/>
              </a:ext>
            </a:extLst>
          </p:cNvPr>
          <p:cNvSpPr txBox="1"/>
          <p:nvPr/>
        </p:nvSpPr>
        <p:spPr>
          <a:xfrm>
            <a:off x="3716286" y="2966412"/>
            <a:ext cx="467788" cy="369332"/>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p:txBody>
      </p:sp>
      <p:sp>
        <p:nvSpPr>
          <p:cNvPr id="35" name="TextBox 34">
            <a:extLst>
              <a:ext uri="{FF2B5EF4-FFF2-40B4-BE49-F238E27FC236}">
                <a16:creationId xmlns:a16="http://schemas.microsoft.com/office/drawing/2014/main" id="{660CDDE3-F07B-441B-9BA3-8E696989EB4A}"/>
              </a:ext>
            </a:extLst>
          </p:cNvPr>
          <p:cNvSpPr txBox="1"/>
          <p:nvPr/>
        </p:nvSpPr>
        <p:spPr>
          <a:xfrm>
            <a:off x="3089720" y="1392766"/>
            <a:ext cx="2586984" cy="36933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renaming</a:t>
            </a:r>
            <a:endParaRPr lang="de-CH" dirty="0"/>
          </a:p>
        </p:txBody>
      </p:sp>
      <p:sp>
        <p:nvSpPr>
          <p:cNvPr id="37" name="TextBox 36">
            <a:extLst>
              <a:ext uri="{FF2B5EF4-FFF2-40B4-BE49-F238E27FC236}">
                <a16:creationId xmlns:a16="http://schemas.microsoft.com/office/drawing/2014/main" id="{D629F60B-8E4A-4C80-94D6-DF71800ADF0F}"/>
              </a:ext>
            </a:extLst>
          </p:cNvPr>
          <p:cNvSpPr txBox="1"/>
          <p:nvPr/>
        </p:nvSpPr>
        <p:spPr>
          <a:xfrm>
            <a:off x="6092573" y="1258252"/>
            <a:ext cx="3040541" cy="646331"/>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UOM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adjustement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dirty="0"/>
              <a:t>- Different UOM per </a:t>
            </a:r>
            <a:r>
              <a:rPr lang="de-CH" dirty="0" err="1"/>
              <a:t>column</a:t>
            </a:r>
            <a:endParaRPr lang="de-CH" dirty="0"/>
          </a:p>
        </p:txBody>
      </p:sp>
      <p:sp>
        <p:nvSpPr>
          <p:cNvPr id="38" name="TextBox 37">
            <a:extLst>
              <a:ext uri="{FF2B5EF4-FFF2-40B4-BE49-F238E27FC236}">
                <a16:creationId xmlns:a16="http://schemas.microsoft.com/office/drawing/2014/main" id="{25B28C72-8084-4432-ABC3-A33573C4A8F1}"/>
              </a:ext>
            </a:extLst>
          </p:cNvPr>
          <p:cNvSpPr txBox="1"/>
          <p:nvPr/>
        </p:nvSpPr>
        <p:spPr>
          <a:xfrm>
            <a:off x="9336891" y="1126561"/>
            <a:ext cx="2586984" cy="923330"/>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Removing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dirty="0"/>
              <a:t>Columns </a:t>
            </a:r>
            <a:r>
              <a:rPr lang="de-CH" dirty="0" err="1"/>
              <a:t>to</a:t>
            </a:r>
            <a:r>
              <a:rPr lang="de-CH" dirty="0"/>
              <a:t> </a:t>
            </a:r>
            <a:r>
              <a:rPr lang="de-CH" dirty="0" err="1"/>
              <a:t>remove</a:t>
            </a:r>
            <a:endParaRPr lang="de-CH" dirty="0"/>
          </a:p>
          <a:p>
            <a:pPr marL="285750" indent="-285750">
              <a:buFontTx/>
              <a:buChar char="-"/>
            </a:pPr>
            <a:r>
              <a:rPr lang="de-CH" dirty="0" err="1"/>
              <a:t>Based</a:t>
            </a:r>
            <a:r>
              <a:rPr lang="de-CH" dirty="0"/>
              <a:t> on....?</a:t>
            </a:r>
          </a:p>
        </p:txBody>
      </p:sp>
      <p:sp>
        <p:nvSpPr>
          <p:cNvPr id="40" name="TextBox 39">
            <a:extLst>
              <a:ext uri="{FF2B5EF4-FFF2-40B4-BE49-F238E27FC236}">
                <a16:creationId xmlns:a16="http://schemas.microsoft.com/office/drawing/2014/main" id="{74B851F5-6EF6-4C0B-BBDF-3E3EDC21A7CB}"/>
              </a:ext>
            </a:extLst>
          </p:cNvPr>
          <p:cNvSpPr txBox="1"/>
          <p:nvPr/>
        </p:nvSpPr>
        <p:spPr>
          <a:xfrm>
            <a:off x="329685" y="2550916"/>
            <a:ext cx="2586984" cy="1200329"/>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Hotencoding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numerisation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dirty="0" err="1"/>
              <a:t>Which</a:t>
            </a:r>
            <a:r>
              <a:rPr lang="de-CH" dirty="0"/>
              <a:t> </a:t>
            </a:r>
            <a:r>
              <a:rPr lang="de-CH" dirty="0" err="1"/>
              <a:t>features</a:t>
            </a:r>
            <a:endParaRPr lang="de-CH" dirty="0"/>
          </a:p>
          <a:p>
            <a:pPr marL="285750" indent="-285750">
              <a:buFontTx/>
              <a:buChar char="-"/>
            </a:pPr>
            <a:r>
              <a:rPr lang="de-CH" dirty="0" err="1"/>
              <a:t>How</a:t>
            </a:r>
            <a:r>
              <a:rPr lang="de-CH" dirty="0"/>
              <a:t>, </a:t>
            </a:r>
            <a:r>
              <a:rPr lang="de-CH" dirty="0" err="1"/>
              <a:t>based</a:t>
            </a:r>
            <a:r>
              <a:rPr lang="de-CH" dirty="0"/>
              <a:t> on </a:t>
            </a:r>
            <a:r>
              <a:rPr lang="de-CH" dirty="0" err="1"/>
              <a:t>what</a:t>
            </a:r>
            <a:endParaRPr lang="de-CH" dirty="0"/>
          </a:p>
        </p:txBody>
      </p:sp>
      <p:cxnSp>
        <p:nvCxnSpPr>
          <p:cNvPr id="17" name="Straight Arrow Connector 16">
            <a:extLst>
              <a:ext uri="{FF2B5EF4-FFF2-40B4-BE49-F238E27FC236}">
                <a16:creationId xmlns:a16="http://schemas.microsoft.com/office/drawing/2014/main" id="{C931018C-1A1E-4206-9D6F-E6EF0261EA21}"/>
              </a:ext>
            </a:extLst>
          </p:cNvPr>
          <p:cNvCxnSpPr>
            <a:cxnSpLocks/>
            <a:stCxn id="40" idx="3"/>
            <a:endCxn id="34" idx="1"/>
          </p:cNvCxnSpPr>
          <p:nvPr/>
        </p:nvCxnSpPr>
        <p:spPr>
          <a:xfrm flipV="1">
            <a:off x="2916669" y="3151078"/>
            <a:ext cx="79961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0AB774-7C1E-414A-A2EE-40B5CF8A8F44}"/>
              </a:ext>
            </a:extLst>
          </p:cNvPr>
          <p:cNvCxnSpPr>
            <a:cxnSpLocks/>
            <a:stCxn id="35" idx="3"/>
            <a:endCxn id="37" idx="1"/>
          </p:cNvCxnSpPr>
          <p:nvPr/>
        </p:nvCxnSpPr>
        <p:spPr>
          <a:xfrm>
            <a:off x="5676704" y="1577432"/>
            <a:ext cx="415869"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B6C5FE-9B95-4D2C-BEA6-A37A50F5E932}"/>
              </a:ext>
            </a:extLst>
          </p:cNvPr>
          <p:cNvCxnSpPr>
            <a:cxnSpLocks/>
            <a:stCxn id="37" idx="3"/>
            <a:endCxn id="38" idx="1"/>
          </p:cNvCxnSpPr>
          <p:nvPr/>
        </p:nvCxnSpPr>
        <p:spPr>
          <a:xfrm>
            <a:off x="9133114" y="1581418"/>
            <a:ext cx="203777"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6D7CC10-BF46-44FC-B23E-A2BF92C740B8}"/>
              </a:ext>
            </a:extLst>
          </p:cNvPr>
          <p:cNvCxnSpPr>
            <a:cxnSpLocks/>
            <a:stCxn id="38" idx="3"/>
            <a:endCxn id="40" idx="1"/>
          </p:cNvCxnSpPr>
          <p:nvPr/>
        </p:nvCxnSpPr>
        <p:spPr>
          <a:xfrm flipH="1">
            <a:off x="329685" y="1588226"/>
            <a:ext cx="11594190" cy="1562855"/>
          </a:xfrm>
          <a:prstGeom prst="bentConnector5">
            <a:avLst>
              <a:gd name="adj1" fmla="val -857"/>
              <a:gd name="adj2" fmla="val 45569"/>
              <a:gd name="adj3" fmla="val 101175"/>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90AC346-F323-4814-AAD7-4670A8794299}"/>
              </a:ext>
            </a:extLst>
          </p:cNvPr>
          <p:cNvSpPr txBox="1"/>
          <p:nvPr/>
        </p:nvSpPr>
        <p:spPr>
          <a:xfrm>
            <a:off x="4726860" y="2827394"/>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cxnSp>
        <p:nvCxnSpPr>
          <p:cNvPr id="73" name="Straight Arrow Connector 72">
            <a:extLst>
              <a:ext uri="{FF2B5EF4-FFF2-40B4-BE49-F238E27FC236}">
                <a16:creationId xmlns:a16="http://schemas.microsoft.com/office/drawing/2014/main" id="{2987F793-0001-4F2D-B73D-1EE2BDECC5A2}"/>
              </a:ext>
            </a:extLst>
          </p:cNvPr>
          <p:cNvCxnSpPr>
            <a:cxnSpLocks/>
            <a:stCxn id="34" idx="3"/>
            <a:endCxn id="71" idx="1"/>
          </p:cNvCxnSpPr>
          <p:nvPr/>
        </p:nvCxnSpPr>
        <p:spPr>
          <a:xfrm flipV="1">
            <a:off x="4184074" y="3150560"/>
            <a:ext cx="542786" cy="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6072C9-600A-4EAC-9F52-7D13312D654B}"/>
              </a:ext>
            </a:extLst>
          </p:cNvPr>
          <p:cNvCxnSpPr>
            <a:cxnSpLocks/>
            <a:stCxn id="25" idx="3"/>
            <a:endCxn id="28" idx="1"/>
          </p:cNvCxnSpPr>
          <p:nvPr/>
        </p:nvCxnSpPr>
        <p:spPr>
          <a:xfrm>
            <a:off x="5477164" y="4896624"/>
            <a:ext cx="3927715" cy="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02FC0EA-A999-400B-BFB8-72F5188ECD8E}"/>
              </a:ext>
            </a:extLst>
          </p:cNvPr>
          <p:cNvCxnSpPr>
            <a:cxnSpLocks/>
            <a:stCxn id="15" idx="3"/>
            <a:endCxn id="35" idx="1"/>
          </p:cNvCxnSpPr>
          <p:nvPr/>
        </p:nvCxnSpPr>
        <p:spPr>
          <a:xfrm flipV="1">
            <a:off x="2625703" y="1577432"/>
            <a:ext cx="464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E79AB0-1F4E-4901-A76D-3D1CBFF7E975}"/>
              </a:ext>
            </a:extLst>
          </p:cNvPr>
          <p:cNvSpPr/>
          <p:nvPr/>
        </p:nvSpPr>
        <p:spPr>
          <a:xfrm>
            <a:off x="73891" y="969818"/>
            <a:ext cx="12025745" cy="5406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3" name="Picture 22">
            <a:extLst>
              <a:ext uri="{FF2B5EF4-FFF2-40B4-BE49-F238E27FC236}">
                <a16:creationId xmlns:a16="http://schemas.microsoft.com/office/drawing/2014/main" id="{BC920044-E14B-4872-A44D-D28F3DAC9B89}"/>
              </a:ext>
            </a:extLst>
          </p:cNvPr>
          <p:cNvPicPr>
            <a:picLocks noChangeAspect="1"/>
          </p:cNvPicPr>
          <p:nvPr/>
        </p:nvPicPr>
        <p:blipFill>
          <a:blip r:embed="rId3"/>
          <a:stretch>
            <a:fillRect/>
          </a:stretch>
        </p:blipFill>
        <p:spPr>
          <a:xfrm>
            <a:off x="264863" y="1174469"/>
            <a:ext cx="5553850" cy="1533739"/>
          </a:xfrm>
          <a:prstGeom prst="rect">
            <a:avLst/>
          </a:prstGeom>
        </p:spPr>
      </p:pic>
      <p:pic>
        <p:nvPicPr>
          <p:cNvPr id="26" name="Picture 25">
            <a:extLst>
              <a:ext uri="{FF2B5EF4-FFF2-40B4-BE49-F238E27FC236}">
                <a16:creationId xmlns:a16="http://schemas.microsoft.com/office/drawing/2014/main" id="{77D00F2D-5973-4BCF-B6F1-98D87C8F77FB}"/>
              </a:ext>
            </a:extLst>
          </p:cNvPr>
          <p:cNvPicPr>
            <a:picLocks noChangeAspect="1"/>
          </p:cNvPicPr>
          <p:nvPr/>
        </p:nvPicPr>
        <p:blipFill>
          <a:blip r:embed="rId4"/>
          <a:stretch>
            <a:fillRect/>
          </a:stretch>
        </p:blipFill>
        <p:spPr>
          <a:xfrm>
            <a:off x="264863" y="2707123"/>
            <a:ext cx="5106113" cy="1438476"/>
          </a:xfrm>
          <a:prstGeom prst="rect">
            <a:avLst/>
          </a:prstGeom>
        </p:spPr>
      </p:pic>
      <p:pic>
        <p:nvPicPr>
          <p:cNvPr id="29" name="Picture 28">
            <a:extLst>
              <a:ext uri="{FF2B5EF4-FFF2-40B4-BE49-F238E27FC236}">
                <a16:creationId xmlns:a16="http://schemas.microsoft.com/office/drawing/2014/main" id="{9A8B6601-B654-4B0E-9076-3F2F5A4A4E35}"/>
              </a:ext>
            </a:extLst>
          </p:cNvPr>
          <p:cNvPicPr>
            <a:picLocks noChangeAspect="1"/>
          </p:cNvPicPr>
          <p:nvPr/>
        </p:nvPicPr>
        <p:blipFill>
          <a:blip r:embed="rId5"/>
          <a:stretch>
            <a:fillRect/>
          </a:stretch>
        </p:blipFill>
        <p:spPr>
          <a:xfrm>
            <a:off x="264863" y="4115125"/>
            <a:ext cx="4648849" cy="647790"/>
          </a:xfrm>
          <a:prstGeom prst="rect">
            <a:avLst/>
          </a:prstGeom>
        </p:spPr>
      </p:pic>
      <p:pic>
        <p:nvPicPr>
          <p:cNvPr id="33" name="Picture 32">
            <a:extLst>
              <a:ext uri="{FF2B5EF4-FFF2-40B4-BE49-F238E27FC236}">
                <a16:creationId xmlns:a16="http://schemas.microsoft.com/office/drawing/2014/main" id="{761251D6-C3E2-468B-8B2B-ED000CAF8C61}"/>
              </a:ext>
            </a:extLst>
          </p:cNvPr>
          <p:cNvPicPr>
            <a:picLocks noChangeAspect="1"/>
          </p:cNvPicPr>
          <p:nvPr/>
        </p:nvPicPr>
        <p:blipFill>
          <a:blip r:embed="rId6"/>
          <a:stretch>
            <a:fillRect/>
          </a:stretch>
        </p:blipFill>
        <p:spPr>
          <a:xfrm>
            <a:off x="259929" y="4737748"/>
            <a:ext cx="5048955" cy="1467055"/>
          </a:xfrm>
          <a:prstGeom prst="rect">
            <a:avLst/>
          </a:prstGeom>
        </p:spPr>
      </p:pic>
      <p:pic>
        <p:nvPicPr>
          <p:cNvPr id="48" name="Picture 47">
            <a:extLst>
              <a:ext uri="{FF2B5EF4-FFF2-40B4-BE49-F238E27FC236}">
                <a16:creationId xmlns:a16="http://schemas.microsoft.com/office/drawing/2014/main" id="{9A753B52-DD58-49B2-9858-CDF58403A252}"/>
              </a:ext>
            </a:extLst>
          </p:cNvPr>
          <p:cNvPicPr>
            <a:picLocks noChangeAspect="1"/>
          </p:cNvPicPr>
          <p:nvPr/>
        </p:nvPicPr>
        <p:blipFill>
          <a:blip r:embed="rId7"/>
          <a:stretch>
            <a:fillRect/>
          </a:stretch>
        </p:blipFill>
        <p:spPr>
          <a:xfrm>
            <a:off x="6438547" y="1177694"/>
            <a:ext cx="5493524" cy="3577436"/>
          </a:xfrm>
          <a:prstGeom prst="rect">
            <a:avLst/>
          </a:prstGeom>
        </p:spPr>
      </p:pic>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25" grpId="0"/>
      <p:bldP spid="28" grpId="0"/>
      <p:bldP spid="34" grpId="0"/>
      <p:bldP spid="35" grpId="0"/>
      <p:bldP spid="37" grpId="0"/>
      <p:bldP spid="38" grpId="0"/>
      <p:bldP spid="40" grpId="0"/>
      <p:bldP spid="71"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27/06/2021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7</a:t>
            </a:fld>
            <a:endParaRPr lang="de-CH"/>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itel 16">
            <a:extLst>
              <a:ext uri="{FF2B5EF4-FFF2-40B4-BE49-F238E27FC236}">
                <a16:creationId xmlns:a16="http://schemas.microsoft.com/office/drawing/2014/main" id="{F2667ADB-5DDC-4E4A-96DD-4D60694AA9AE}"/>
              </a:ext>
            </a:extLst>
          </p:cNvPr>
          <p:cNvSpPr>
            <a:spLocks noGrp="1"/>
          </p:cNvSpPr>
          <p:nvPr>
            <p:ph type="title"/>
          </p:nvPr>
        </p:nvSpPr>
        <p:spPr/>
        <p:txBody>
          <a:bodyPr/>
          <a:lstStyle/>
          <a:p>
            <a:r>
              <a:rPr lang="de-CH" dirty="0"/>
              <a:t>Modelling</a:t>
            </a:r>
          </a:p>
        </p:txBody>
      </p:sp>
      <p:sp>
        <p:nvSpPr>
          <p:cNvPr id="31" name="Inhaltsplatzhalter 30">
            <a:extLst>
              <a:ext uri="{FF2B5EF4-FFF2-40B4-BE49-F238E27FC236}">
                <a16:creationId xmlns:a16="http://schemas.microsoft.com/office/drawing/2014/main" id="{A00FF32D-2BE5-4A2A-B769-3168042A193B}"/>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27/06/2021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8</a:t>
            </a:fld>
            <a:endParaRPr lang="de-CH"/>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
        <p:nvSpPr>
          <p:cNvPr id="2" name="Textfeld 1">
            <a:extLst>
              <a:ext uri="{FF2B5EF4-FFF2-40B4-BE49-F238E27FC236}">
                <a16:creationId xmlns:a16="http://schemas.microsoft.com/office/drawing/2014/main" id="{EAC7B246-E351-442D-9136-355CC7182171}"/>
              </a:ext>
            </a:extLst>
          </p:cNvPr>
          <p:cNvSpPr txBox="1"/>
          <p:nvPr/>
        </p:nvSpPr>
        <p:spPr>
          <a:xfrm>
            <a:off x="1106634" y="1478422"/>
            <a:ext cx="852285" cy="369332"/>
          </a:xfrm>
          <a:prstGeom prst="rect">
            <a:avLst/>
          </a:prstGeom>
          <a:noFill/>
        </p:spPr>
        <p:txBody>
          <a:bodyPr wrap="none" rtlCol="0">
            <a:spAutoFit/>
          </a:bodyPr>
          <a:lstStyle/>
          <a:p>
            <a:r>
              <a:rPr lang="de-CH" dirty="0" err="1"/>
              <a:t>Results</a:t>
            </a:r>
            <a:endParaRPr lang="de-CH" dirty="0"/>
          </a:p>
        </p:txBody>
      </p:sp>
    </p:spTree>
    <p:extLst>
      <p:ext uri="{BB962C8B-B14F-4D97-AF65-F5344CB8AC3E}">
        <p14:creationId xmlns:p14="http://schemas.microsoft.com/office/powerpoint/2010/main" val="1319214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940750" y="1186215"/>
            <a:ext cx="10515600" cy="623045"/>
          </a:xfrm>
        </p:spPr>
        <p:txBody>
          <a:bodyPr>
            <a:normAutofit fontScale="90000"/>
          </a:bodyPr>
          <a:lstStyle/>
          <a:p>
            <a:r>
              <a:rPr lang="de-CH" dirty="0" err="1"/>
              <a:t>Conclusion</a:t>
            </a:r>
            <a:endParaRPr lang="de-CH" dirty="0"/>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27/06/2021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9</a:t>
            </a:fld>
            <a:endParaRPr lang="de-CH"/>
          </a:p>
        </p:txBody>
      </p:sp>
      <p:sp>
        <p:nvSpPr>
          <p:cNvPr id="16" name="Inhaltsplatzhalter 15">
            <a:extLst>
              <a:ext uri="{FF2B5EF4-FFF2-40B4-BE49-F238E27FC236}">
                <a16:creationId xmlns:a16="http://schemas.microsoft.com/office/drawing/2014/main" id="{6A6F92FC-2414-4D29-B0ED-ABAFF8F0DC9D}"/>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Breitbild</PresentationFormat>
  <Paragraphs>127</Paragraphs>
  <Slides>9</Slides>
  <Notes>8</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9</vt:i4>
      </vt:variant>
    </vt:vector>
  </HeadingPairs>
  <TitlesOfParts>
    <vt:vector size="21"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PowerPoint-Präsentation</vt:lpstr>
      <vt:lpstr>PowerPoint-Präsentation</vt:lpstr>
      <vt:lpstr>Introduction</vt:lpstr>
      <vt:lpstr>PowerPoint-Präsentation</vt:lpstr>
      <vt:lpstr>PowerPoint-Präsentation</vt:lpstr>
      <vt:lpstr>PowerPoint-Präsentation</vt:lpstr>
      <vt:lpstr>Modelling</vt:lpstr>
      <vt:lpstr>PowerPoint-Präsentation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153</cp:revision>
  <cp:lastPrinted>2018-05-17T12:22:42Z</cp:lastPrinted>
  <dcterms:created xsi:type="dcterms:W3CDTF">2018-01-08T12:28:40Z</dcterms:created>
  <dcterms:modified xsi:type="dcterms:W3CDTF">2021-06-27T08:09:57Z</dcterms:modified>
</cp:coreProperties>
</file>