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257" r:id="rId3"/>
    <p:sldId id="269" r:id="rId4"/>
    <p:sldId id="271" r:id="rId5"/>
    <p:sldId id="262" r:id="rId6"/>
    <p:sldId id="273" r:id="rId7"/>
    <p:sldId id="272" r:id="rId8"/>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6374" autoAdjust="0"/>
  </p:normalViewPr>
  <p:slideViewPr>
    <p:cSldViewPr snapToGrid="0">
      <p:cViewPr varScale="1">
        <p:scale>
          <a:sx n="93" d="100"/>
          <a:sy n="93" d="100"/>
        </p:scale>
        <p:origin x="728" y="6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E25E99B-AA65-4639-A878-4D2964E5FE0D}"/>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1AD9AAF6-2FEE-41FF-9AC1-551D0B9B29C2}"/>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233E4E4-8B62-4356-A202-E54336A2C808}" type="datetimeFigureOut">
              <a:rPr lang="de-CH" smtClean="0"/>
              <a:t>27.06.2021</a:t>
            </a:fld>
            <a:endParaRPr lang="de-CH"/>
          </a:p>
        </p:txBody>
      </p:sp>
      <p:sp>
        <p:nvSpPr>
          <p:cNvPr id="4" name="Fußzeilenplatzhalter 3">
            <a:extLst>
              <a:ext uri="{FF2B5EF4-FFF2-40B4-BE49-F238E27FC236}">
                <a16:creationId xmlns:a16="http://schemas.microsoft.com/office/drawing/2014/main" id="{8EE258E8-40A2-4381-B93F-33436CDC14E5}"/>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5A3095D8-7559-477E-8797-F985987A1C94}"/>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8F261B1-FCA4-4A7D-A3FD-17D05513D3D0}" type="slidenum">
              <a:rPr lang="de-CH" smtClean="0"/>
              <a:t>‹N›</a:t>
            </a:fld>
            <a:endParaRPr lang="de-CH"/>
          </a:p>
        </p:txBody>
      </p:sp>
    </p:spTree>
    <p:extLst>
      <p:ext uri="{BB962C8B-B14F-4D97-AF65-F5344CB8AC3E}">
        <p14:creationId xmlns:p14="http://schemas.microsoft.com/office/powerpoint/2010/main" val="355760723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71077F2-B8AE-4D44-9AB2-A014164F0B23}" type="datetimeFigureOut">
              <a:rPr lang="de-CH" smtClean="0"/>
              <a:t>27.06.2021</a:t>
            </a:fld>
            <a:endParaRPr lang="de-CH"/>
          </a:p>
        </p:txBody>
      </p:sp>
      <p:sp>
        <p:nvSpPr>
          <p:cNvPr id="4" name="Folienbildplatzhalt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F8F3001-8820-440F-AE2B-9E23CEB8CE24}" type="slidenum">
              <a:rPr lang="de-CH" smtClean="0"/>
              <a:t>‹N›</a:t>
            </a:fld>
            <a:endParaRPr lang="de-CH"/>
          </a:p>
        </p:txBody>
      </p:sp>
    </p:spTree>
    <p:extLst>
      <p:ext uri="{BB962C8B-B14F-4D97-AF65-F5344CB8AC3E}">
        <p14:creationId xmlns:p14="http://schemas.microsoft.com/office/powerpoint/2010/main" val="15487892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Sehr geehrtes Experten Team, lieber Heinz. Ich begrüsse sie zu meiner Präsentation zu meiner IPA mit dem Titel «KMU Netzwerk mit virtuellen Servern und Arbeitsstationen»</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1</a:t>
            </a:fld>
            <a:endParaRPr lang="de-CH"/>
          </a:p>
        </p:txBody>
      </p:sp>
      <p:sp>
        <p:nvSpPr>
          <p:cNvPr id="5" name="Fußzeilenplatzhalter 4">
            <a:extLst>
              <a:ext uri="{FF2B5EF4-FFF2-40B4-BE49-F238E27FC236}">
                <a16:creationId xmlns:a16="http://schemas.microsoft.com/office/drawing/2014/main" id="{B660388A-C2B8-4E0B-8562-811147B67F44}"/>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39553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Zu Beginn möchte ich kurz den Ablauf der Präsentation aufzeigen. Als erstes werde ich Ihnen kurz die Thematik bzw. die Aufgabenstellung der Arbeit erklären und komme danach gleich auf die Planungsphase zu sprechen. Am Ende noch kurz ein paar Dinge zur Umsetzung des Projektes und dann geht es schon weiter zur Demonstration.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2</a:t>
            </a:fld>
            <a:endParaRPr lang="de-CH"/>
          </a:p>
        </p:txBody>
      </p:sp>
      <p:sp>
        <p:nvSpPr>
          <p:cNvPr id="5" name="Fußzeilenplatzhalter 4">
            <a:extLst>
              <a:ext uri="{FF2B5EF4-FFF2-40B4-BE49-F238E27FC236}">
                <a16:creationId xmlns:a16="http://schemas.microsoft.com/office/drawing/2014/main" id="{9D69CDB6-F01F-45C2-B71E-837B668801CD}"/>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100367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Boring</a:t>
            </a:r>
            <a:r>
              <a:rPr lang="de-CH" dirty="0"/>
              <a:t> </a:t>
            </a:r>
            <a:r>
              <a:rPr lang="de-CH" dirty="0" err="1"/>
              <a:t>stuff</a:t>
            </a:r>
            <a:r>
              <a:rPr lang="de-CH" dirty="0"/>
              <a:t> like Data </a:t>
            </a:r>
            <a:r>
              <a:rPr lang="de-CH" dirty="0" err="1"/>
              <a:t>inconsistencies</a:t>
            </a:r>
            <a:r>
              <a:rPr lang="de-CH" dirty="0"/>
              <a:t> (UOM), </a:t>
            </a:r>
            <a:r>
              <a:rPr lang="de-CH" dirty="0" err="1"/>
              <a:t>formatting</a:t>
            </a:r>
            <a:r>
              <a:rPr lang="de-CH" dirty="0"/>
              <a:t> </a:t>
            </a:r>
            <a:r>
              <a:rPr lang="de-CH" dirty="0" err="1"/>
              <a:t>errors</a:t>
            </a:r>
            <a:r>
              <a:rPr lang="de-CH" dirty="0"/>
              <a:t> (</a:t>
            </a:r>
            <a:r>
              <a:rPr lang="de-CH" dirty="0" err="1"/>
              <a:t>binary</a:t>
            </a:r>
            <a:r>
              <a:rPr lang="de-CH" dirty="0"/>
              <a:t> </a:t>
            </a:r>
            <a:r>
              <a:rPr lang="de-CH" dirty="0" err="1"/>
              <a:t>categorization</a:t>
            </a:r>
            <a:r>
              <a:rPr lang="de-CH" dirty="0"/>
              <a:t>)</a:t>
            </a:r>
          </a:p>
        </p:txBody>
      </p:sp>
      <p:sp>
        <p:nvSpPr>
          <p:cNvPr id="4" name="Foliennummernplatzhalter 3"/>
          <p:cNvSpPr>
            <a:spLocks noGrp="1"/>
          </p:cNvSpPr>
          <p:nvPr>
            <p:ph type="sldNum" sz="quarter" idx="10"/>
          </p:nvPr>
        </p:nvSpPr>
        <p:spPr/>
        <p:txBody>
          <a:bodyPr/>
          <a:lstStyle/>
          <a:p>
            <a:fld id="{CF8F3001-8820-440F-AE2B-9E23CEB8CE24}" type="slidenum">
              <a:rPr lang="de-CH" smtClean="0"/>
              <a:t>3</a:t>
            </a:fld>
            <a:endParaRPr lang="de-CH"/>
          </a:p>
        </p:txBody>
      </p:sp>
    </p:spTree>
    <p:extLst>
      <p:ext uri="{BB962C8B-B14F-4D97-AF65-F5344CB8AC3E}">
        <p14:creationId xmlns:p14="http://schemas.microsoft.com/office/powerpoint/2010/main" val="3354894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Correlation</a:t>
            </a:r>
            <a:r>
              <a:rPr lang="de-CH" dirty="0"/>
              <a:t> =/= </a:t>
            </a:r>
            <a:r>
              <a:rPr lang="de-CH" dirty="0" err="1"/>
              <a:t>causation</a:t>
            </a:r>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4</a:t>
            </a:fld>
            <a:endParaRPr lang="de-CH"/>
          </a:p>
        </p:txBody>
      </p:sp>
    </p:spTree>
    <p:extLst>
      <p:ext uri="{BB962C8B-B14F-4D97-AF65-F5344CB8AC3E}">
        <p14:creationId xmlns:p14="http://schemas.microsoft.com/office/powerpoint/2010/main" val="1708554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5</a:t>
            </a:fld>
            <a:endParaRPr lang="de-CH"/>
          </a:p>
        </p:txBody>
      </p:sp>
      <p:sp>
        <p:nvSpPr>
          <p:cNvPr id="5" name="Fußzeilenplatzhalter 4">
            <a:extLst>
              <a:ext uri="{FF2B5EF4-FFF2-40B4-BE49-F238E27FC236}">
                <a16:creationId xmlns:a16="http://schemas.microsoft.com/office/drawing/2014/main" id="{F5A580F9-B7DD-4841-AF18-97B9CB08F7B1}"/>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507582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6</a:t>
            </a:fld>
            <a:endParaRPr lang="de-CH"/>
          </a:p>
        </p:txBody>
      </p:sp>
      <p:sp>
        <p:nvSpPr>
          <p:cNvPr id="5" name="Fußzeilenplatzhalter 4">
            <a:extLst>
              <a:ext uri="{FF2B5EF4-FFF2-40B4-BE49-F238E27FC236}">
                <a16:creationId xmlns:a16="http://schemas.microsoft.com/office/drawing/2014/main" id="{F5A580F9-B7DD-4841-AF18-97B9CB08F7B1}"/>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3171222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7</a:t>
            </a:fld>
            <a:endParaRPr lang="de-CH"/>
          </a:p>
        </p:txBody>
      </p:sp>
      <p:sp>
        <p:nvSpPr>
          <p:cNvPr id="5" name="Fußzeilenplatzhalter 4">
            <a:extLst>
              <a:ext uri="{FF2B5EF4-FFF2-40B4-BE49-F238E27FC236}">
                <a16:creationId xmlns:a16="http://schemas.microsoft.com/office/drawing/2014/main" id="{F5A580F9-B7DD-4841-AF18-97B9CB08F7B1}"/>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108806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236141-DFDC-42C3-983F-FD79551348A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A5948057-726E-48C0-80B7-4B06AA23C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7A2175CA-93AF-4388-9E11-3B5267964935}"/>
              </a:ext>
            </a:extLst>
          </p:cNvPr>
          <p:cNvSpPr>
            <a:spLocks noGrp="1"/>
          </p:cNvSpPr>
          <p:nvPr>
            <p:ph type="dt" sz="half" idx="10"/>
          </p:nvPr>
        </p:nvSpPr>
        <p:spPr/>
        <p:txBody>
          <a:bodyPr/>
          <a:lstStyle/>
          <a:p>
            <a:fld id="{2122A0B2-C68B-4CFC-AF3E-92977241CFF8}" type="datetime1">
              <a:rPr lang="en-GB" smtClean="0"/>
              <a:t>27/06/2021</a:t>
            </a:fld>
            <a:endParaRPr lang="de-CH"/>
          </a:p>
        </p:txBody>
      </p:sp>
      <p:sp>
        <p:nvSpPr>
          <p:cNvPr id="5" name="Fußzeilenplatzhalter 4">
            <a:extLst>
              <a:ext uri="{FF2B5EF4-FFF2-40B4-BE49-F238E27FC236}">
                <a16:creationId xmlns:a16="http://schemas.microsoft.com/office/drawing/2014/main" id="{C9163364-D924-4896-8CED-7D2B5CE63479}"/>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086B8A4D-3F92-4CF7-B182-1E93728B56F8}"/>
              </a:ext>
            </a:extLst>
          </p:cNvPr>
          <p:cNvSpPr>
            <a:spLocks noGrp="1"/>
          </p:cNvSpPr>
          <p:nvPr>
            <p:ph type="sldNum" sz="quarter" idx="12"/>
          </p:nvPr>
        </p:nvSpPr>
        <p:spPr/>
        <p:txBody>
          <a:bodyPr/>
          <a:lstStyle/>
          <a:p>
            <a:fld id="{2FD792E3-E401-4E03-A367-A0CE4F17704C}" type="slidenum">
              <a:rPr lang="de-CH" smtClean="0"/>
              <a:t>‹N›</a:t>
            </a:fld>
            <a:endParaRPr lang="de-CH"/>
          </a:p>
        </p:txBody>
      </p:sp>
    </p:spTree>
    <p:extLst>
      <p:ext uri="{BB962C8B-B14F-4D97-AF65-F5344CB8AC3E}">
        <p14:creationId xmlns:p14="http://schemas.microsoft.com/office/powerpoint/2010/main" val="2721849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AD5C32-D93E-48EF-824A-1DD0C913869A}"/>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4F9ED79F-8CB8-4288-82DC-A84648F5C4D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A0133065-38D2-4757-875D-35B387060471}"/>
              </a:ext>
            </a:extLst>
          </p:cNvPr>
          <p:cNvSpPr>
            <a:spLocks noGrp="1"/>
          </p:cNvSpPr>
          <p:nvPr>
            <p:ph type="dt" sz="half" idx="10"/>
          </p:nvPr>
        </p:nvSpPr>
        <p:spPr/>
        <p:txBody>
          <a:bodyPr/>
          <a:lstStyle/>
          <a:p>
            <a:fld id="{95D010D2-9FCB-4F37-A210-3A311315C6D6}" type="datetime1">
              <a:rPr lang="en-GB" smtClean="0"/>
              <a:t>27/06/2021</a:t>
            </a:fld>
            <a:endParaRPr lang="de-CH"/>
          </a:p>
        </p:txBody>
      </p:sp>
      <p:sp>
        <p:nvSpPr>
          <p:cNvPr id="5" name="Fußzeilenplatzhalter 4">
            <a:extLst>
              <a:ext uri="{FF2B5EF4-FFF2-40B4-BE49-F238E27FC236}">
                <a16:creationId xmlns:a16="http://schemas.microsoft.com/office/drawing/2014/main" id="{4C76F6DE-4111-43F5-ACDC-5EBFA5935AE0}"/>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82741C13-B238-4AF9-87DF-20E2B61D6B1F}"/>
              </a:ext>
            </a:extLst>
          </p:cNvPr>
          <p:cNvSpPr>
            <a:spLocks noGrp="1"/>
          </p:cNvSpPr>
          <p:nvPr>
            <p:ph type="sldNum" sz="quarter" idx="12"/>
          </p:nvPr>
        </p:nvSpPr>
        <p:spPr/>
        <p:txBody>
          <a:bodyPr/>
          <a:lstStyle/>
          <a:p>
            <a:fld id="{2FD792E3-E401-4E03-A367-A0CE4F17704C}" type="slidenum">
              <a:rPr lang="de-CH" smtClean="0"/>
              <a:t>‹N›</a:t>
            </a:fld>
            <a:endParaRPr lang="de-CH"/>
          </a:p>
        </p:txBody>
      </p:sp>
    </p:spTree>
    <p:extLst>
      <p:ext uri="{BB962C8B-B14F-4D97-AF65-F5344CB8AC3E}">
        <p14:creationId xmlns:p14="http://schemas.microsoft.com/office/powerpoint/2010/main" val="94548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CA70D5A-BC31-4AE4-B529-AF1E6A7A890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05A20E23-FF18-4848-8028-22B8E79AB8D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CFEB6DF-0B6D-4D13-85D0-2EC4FEB9F284}"/>
              </a:ext>
            </a:extLst>
          </p:cNvPr>
          <p:cNvSpPr>
            <a:spLocks noGrp="1"/>
          </p:cNvSpPr>
          <p:nvPr>
            <p:ph type="dt" sz="half" idx="10"/>
          </p:nvPr>
        </p:nvSpPr>
        <p:spPr/>
        <p:txBody>
          <a:bodyPr/>
          <a:lstStyle/>
          <a:p>
            <a:fld id="{DA1A7200-B217-44B0-B993-314DC6EBCCD6}" type="datetime1">
              <a:rPr lang="en-GB" smtClean="0"/>
              <a:t>27/06/2021</a:t>
            </a:fld>
            <a:endParaRPr lang="de-CH"/>
          </a:p>
        </p:txBody>
      </p:sp>
      <p:sp>
        <p:nvSpPr>
          <p:cNvPr id="5" name="Fußzeilenplatzhalter 4">
            <a:extLst>
              <a:ext uri="{FF2B5EF4-FFF2-40B4-BE49-F238E27FC236}">
                <a16:creationId xmlns:a16="http://schemas.microsoft.com/office/drawing/2014/main" id="{DF0241A8-146C-4093-8CD3-DAD5791FC0EE}"/>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5D2D95D9-2E65-4DFF-BECF-23B99D0CEE42}"/>
              </a:ext>
            </a:extLst>
          </p:cNvPr>
          <p:cNvSpPr>
            <a:spLocks noGrp="1"/>
          </p:cNvSpPr>
          <p:nvPr>
            <p:ph type="sldNum" sz="quarter" idx="12"/>
          </p:nvPr>
        </p:nvSpPr>
        <p:spPr/>
        <p:txBody>
          <a:bodyPr/>
          <a:lstStyle/>
          <a:p>
            <a:fld id="{2FD792E3-E401-4E03-A367-A0CE4F17704C}" type="slidenum">
              <a:rPr lang="de-CH" smtClean="0"/>
              <a:t>‹N›</a:t>
            </a:fld>
            <a:endParaRPr lang="de-CH"/>
          </a:p>
        </p:txBody>
      </p:sp>
    </p:spTree>
    <p:extLst>
      <p:ext uri="{BB962C8B-B14F-4D97-AF65-F5344CB8AC3E}">
        <p14:creationId xmlns:p14="http://schemas.microsoft.com/office/powerpoint/2010/main" val="369518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7F228-7E81-4FD7-80AD-057E00A76AC4}"/>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765336D6-5501-4779-846B-4FF34A63AD3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0FA1FCD-12D1-436C-97F0-E51F47AD1908}"/>
              </a:ext>
            </a:extLst>
          </p:cNvPr>
          <p:cNvSpPr>
            <a:spLocks noGrp="1"/>
          </p:cNvSpPr>
          <p:nvPr>
            <p:ph type="dt" sz="half" idx="10"/>
          </p:nvPr>
        </p:nvSpPr>
        <p:spPr/>
        <p:txBody>
          <a:bodyPr/>
          <a:lstStyle/>
          <a:p>
            <a:fld id="{D34BE53F-357E-42E6-AE8E-DFACCE00A26D}" type="datetime1">
              <a:rPr lang="en-GB" smtClean="0"/>
              <a:t>27/06/2021</a:t>
            </a:fld>
            <a:endParaRPr lang="de-CH"/>
          </a:p>
        </p:txBody>
      </p:sp>
      <p:sp>
        <p:nvSpPr>
          <p:cNvPr id="5" name="Fußzeilenplatzhalter 4">
            <a:extLst>
              <a:ext uri="{FF2B5EF4-FFF2-40B4-BE49-F238E27FC236}">
                <a16:creationId xmlns:a16="http://schemas.microsoft.com/office/drawing/2014/main" id="{B6B7F486-4114-4D62-880D-6D6CB9DC5267}"/>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63B7F1F1-900F-482B-AC05-9673F2328E16}"/>
              </a:ext>
            </a:extLst>
          </p:cNvPr>
          <p:cNvSpPr>
            <a:spLocks noGrp="1"/>
          </p:cNvSpPr>
          <p:nvPr>
            <p:ph type="sldNum" sz="quarter" idx="12"/>
          </p:nvPr>
        </p:nvSpPr>
        <p:spPr/>
        <p:txBody>
          <a:bodyPr/>
          <a:lstStyle/>
          <a:p>
            <a:fld id="{2FD792E3-E401-4E03-A367-A0CE4F17704C}" type="slidenum">
              <a:rPr lang="de-CH" smtClean="0"/>
              <a:t>‹N›</a:t>
            </a:fld>
            <a:endParaRPr lang="de-CH"/>
          </a:p>
        </p:txBody>
      </p:sp>
    </p:spTree>
    <p:extLst>
      <p:ext uri="{BB962C8B-B14F-4D97-AF65-F5344CB8AC3E}">
        <p14:creationId xmlns:p14="http://schemas.microsoft.com/office/powerpoint/2010/main" val="380930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346-AF07-4434-95CB-30CB963829B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791C616D-2697-4EA9-ACD1-992E27F85B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E658C-AF87-4A58-8623-3A2CB8C8F924}"/>
              </a:ext>
            </a:extLst>
          </p:cNvPr>
          <p:cNvSpPr>
            <a:spLocks noGrp="1"/>
          </p:cNvSpPr>
          <p:nvPr>
            <p:ph type="dt" sz="half" idx="10"/>
          </p:nvPr>
        </p:nvSpPr>
        <p:spPr/>
        <p:txBody>
          <a:bodyPr/>
          <a:lstStyle/>
          <a:p>
            <a:fld id="{60F14748-6DFA-4414-8FE2-328A61FE0787}" type="datetime1">
              <a:rPr lang="en-GB" smtClean="0"/>
              <a:t>27/06/2021</a:t>
            </a:fld>
            <a:endParaRPr lang="de-CH"/>
          </a:p>
        </p:txBody>
      </p:sp>
      <p:sp>
        <p:nvSpPr>
          <p:cNvPr id="5" name="Fußzeilenplatzhalter 4">
            <a:extLst>
              <a:ext uri="{FF2B5EF4-FFF2-40B4-BE49-F238E27FC236}">
                <a16:creationId xmlns:a16="http://schemas.microsoft.com/office/drawing/2014/main" id="{386439D7-E9A7-4CF2-B4BD-1A9E2139B73B}"/>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265768DA-04D6-45F1-B141-456EE9363D5E}"/>
              </a:ext>
            </a:extLst>
          </p:cNvPr>
          <p:cNvSpPr>
            <a:spLocks noGrp="1"/>
          </p:cNvSpPr>
          <p:nvPr>
            <p:ph type="sldNum" sz="quarter" idx="12"/>
          </p:nvPr>
        </p:nvSpPr>
        <p:spPr/>
        <p:txBody>
          <a:bodyPr/>
          <a:lstStyle/>
          <a:p>
            <a:fld id="{2FD792E3-E401-4E03-A367-A0CE4F17704C}" type="slidenum">
              <a:rPr lang="de-CH" smtClean="0"/>
              <a:t>‹N›</a:t>
            </a:fld>
            <a:endParaRPr lang="de-CH"/>
          </a:p>
        </p:txBody>
      </p:sp>
    </p:spTree>
    <p:extLst>
      <p:ext uri="{BB962C8B-B14F-4D97-AF65-F5344CB8AC3E}">
        <p14:creationId xmlns:p14="http://schemas.microsoft.com/office/powerpoint/2010/main" val="370767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9CEAB-1965-4275-AC2D-DB040136AED5}"/>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2D982016-63C9-4579-B38D-EAB7C14C0DE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1C882AEF-3150-4605-B0EB-4ACB7FAE2B2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7EF0C14E-2D10-4425-A013-0A2F9EBC8024}"/>
              </a:ext>
            </a:extLst>
          </p:cNvPr>
          <p:cNvSpPr>
            <a:spLocks noGrp="1"/>
          </p:cNvSpPr>
          <p:nvPr>
            <p:ph type="dt" sz="half" idx="10"/>
          </p:nvPr>
        </p:nvSpPr>
        <p:spPr/>
        <p:txBody>
          <a:bodyPr/>
          <a:lstStyle/>
          <a:p>
            <a:fld id="{3A6C4DAA-5200-4E49-97EF-AFAA3787933C}" type="datetime1">
              <a:rPr lang="en-GB" smtClean="0"/>
              <a:t>27/06/2021</a:t>
            </a:fld>
            <a:endParaRPr lang="de-CH"/>
          </a:p>
        </p:txBody>
      </p:sp>
      <p:sp>
        <p:nvSpPr>
          <p:cNvPr id="6" name="Fußzeilenplatzhalter 5">
            <a:extLst>
              <a:ext uri="{FF2B5EF4-FFF2-40B4-BE49-F238E27FC236}">
                <a16:creationId xmlns:a16="http://schemas.microsoft.com/office/drawing/2014/main" id="{29CF1BCB-3C49-414F-BC84-C50A55255E75}"/>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1B59752D-406E-4752-8F57-860A2E4C4CC2}"/>
              </a:ext>
            </a:extLst>
          </p:cNvPr>
          <p:cNvSpPr>
            <a:spLocks noGrp="1"/>
          </p:cNvSpPr>
          <p:nvPr>
            <p:ph type="sldNum" sz="quarter" idx="12"/>
          </p:nvPr>
        </p:nvSpPr>
        <p:spPr/>
        <p:txBody>
          <a:bodyPr/>
          <a:lstStyle/>
          <a:p>
            <a:fld id="{2FD792E3-E401-4E03-A367-A0CE4F17704C}" type="slidenum">
              <a:rPr lang="de-CH" smtClean="0"/>
              <a:t>‹N›</a:t>
            </a:fld>
            <a:endParaRPr lang="de-CH"/>
          </a:p>
        </p:txBody>
      </p:sp>
    </p:spTree>
    <p:extLst>
      <p:ext uri="{BB962C8B-B14F-4D97-AF65-F5344CB8AC3E}">
        <p14:creationId xmlns:p14="http://schemas.microsoft.com/office/powerpoint/2010/main" val="74865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38761-8D11-4DCC-B99F-AC12E48C4776}"/>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A9D0965D-CC7F-4E20-AEA9-A125DAD54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643A73F-24BC-411F-9A33-9A84E8EBEF5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83AE9D03-1A08-4181-AE5C-3D92BA2E83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0420425-D449-4524-8300-1FF03C8DF78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E0EC8E72-AC7E-41F8-A288-996EDC31ABA3}"/>
              </a:ext>
            </a:extLst>
          </p:cNvPr>
          <p:cNvSpPr>
            <a:spLocks noGrp="1"/>
          </p:cNvSpPr>
          <p:nvPr>
            <p:ph type="dt" sz="half" idx="10"/>
          </p:nvPr>
        </p:nvSpPr>
        <p:spPr/>
        <p:txBody>
          <a:bodyPr/>
          <a:lstStyle/>
          <a:p>
            <a:fld id="{97412C70-6D58-48C3-AB5B-51B9A5F7A762}" type="datetime1">
              <a:rPr lang="en-GB" smtClean="0"/>
              <a:t>27/06/2021</a:t>
            </a:fld>
            <a:endParaRPr lang="de-CH"/>
          </a:p>
        </p:txBody>
      </p:sp>
      <p:sp>
        <p:nvSpPr>
          <p:cNvPr id="8" name="Fußzeilenplatzhalter 7">
            <a:extLst>
              <a:ext uri="{FF2B5EF4-FFF2-40B4-BE49-F238E27FC236}">
                <a16:creationId xmlns:a16="http://schemas.microsoft.com/office/drawing/2014/main" id="{E181E52D-E78C-4D3F-866E-BEBDDCFAC3C7}"/>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EC43A7C0-FC2A-49E9-A852-C87DC4E90B68}"/>
              </a:ext>
            </a:extLst>
          </p:cNvPr>
          <p:cNvSpPr>
            <a:spLocks noGrp="1"/>
          </p:cNvSpPr>
          <p:nvPr>
            <p:ph type="sldNum" sz="quarter" idx="12"/>
          </p:nvPr>
        </p:nvSpPr>
        <p:spPr/>
        <p:txBody>
          <a:bodyPr/>
          <a:lstStyle/>
          <a:p>
            <a:fld id="{2FD792E3-E401-4E03-A367-A0CE4F17704C}" type="slidenum">
              <a:rPr lang="de-CH" smtClean="0"/>
              <a:t>‹N›</a:t>
            </a:fld>
            <a:endParaRPr lang="de-CH"/>
          </a:p>
        </p:txBody>
      </p:sp>
    </p:spTree>
    <p:extLst>
      <p:ext uri="{BB962C8B-B14F-4D97-AF65-F5344CB8AC3E}">
        <p14:creationId xmlns:p14="http://schemas.microsoft.com/office/powerpoint/2010/main" val="3963740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F87FF-F64F-458A-BF23-227BDCA825F6}"/>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FC02ED9C-D586-45B7-A59C-CE962880E8C1}"/>
              </a:ext>
            </a:extLst>
          </p:cNvPr>
          <p:cNvSpPr>
            <a:spLocks noGrp="1"/>
          </p:cNvSpPr>
          <p:nvPr>
            <p:ph type="dt" sz="half" idx="10"/>
          </p:nvPr>
        </p:nvSpPr>
        <p:spPr/>
        <p:txBody>
          <a:bodyPr/>
          <a:lstStyle/>
          <a:p>
            <a:fld id="{38A65BCC-E555-4E25-90B7-781FDC447933}" type="datetime1">
              <a:rPr lang="en-GB" smtClean="0"/>
              <a:t>27/06/2021</a:t>
            </a:fld>
            <a:endParaRPr lang="de-CH"/>
          </a:p>
        </p:txBody>
      </p:sp>
      <p:sp>
        <p:nvSpPr>
          <p:cNvPr id="4" name="Fußzeilenplatzhalter 3">
            <a:extLst>
              <a:ext uri="{FF2B5EF4-FFF2-40B4-BE49-F238E27FC236}">
                <a16:creationId xmlns:a16="http://schemas.microsoft.com/office/drawing/2014/main" id="{A4C7B28D-CA55-4403-8901-ACA26B855B3B}"/>
              </a:ext>
            </a:extLst>
          </p:cNvPr>
          <p:cNvSpPr>
            <a:spLocks noGrp="1"/>
          </p:cNvSpPr>
          <p:nvPr>
            <p:ph type="ftr" sz="quarter" idx="11"/>
          </p:nvPr>
        </p:nvSpPr>
        <p:spPr/>
        <p:txBody>
          <a:bodyPr/>
          <a:lstStyle/>
          <a:p>
            <a:r>
              <a:rPr lang="de-CH"/>
              <a:t>Roman Studer, Alexandre Rau</a:t>
            </a:r>
          </a:p>
        </p:txBody>
      </p:sp>
      <p:sp>
        <p:nvSpPr>
          <p:cNvPr id="5" name="Foliennummernplatzhalter 4">
            <a:extLst>
              <a:ext uri="{FF2B5EF4-FFF2-40B4-BE49-F238E27FC236}">
                <a16:creationId xmlns:a16="http://schemas.microsoft.com/office/drawing/2014/main" id="{01A25B26-6D6F-4914-B2AE-D3FAE8121DA6}"/>
              </a:ext>
            </a:extLst>
          </p:cNvPr>
          <p:cNvSpPr>
            <a:spLocks noGrp="1"/>
          </p:cNvSpPr>
          <p:nvPr>
            <p:ph type="sldNum" sz="quarter" idx="12"/>
          </p:nvPr>
        </p:nvSpPr>
        <p:spPr/>
        <p:txBody>
          <a:bodyPr/>
          <a:lstStyle/>
          <a:p>
            <a:fld id="{2FD792E3-E401-4E03-A367-A0CE4F17704C}" type="slidenum">
              <a:rPr lang="de-CH" smtClean="0"/>
              <a:t>‹N›</a:t>
            </a:fld>
            <a:endParaRPr lang="de-CH"/>
          </a:p>
        </p:txBody>
      </p:sp>
    </p:spTree>
    <p:extLst>
      <p:ext uri="{BB962C8B-B14F-4D97-AF65-F5344CB8AC3E}">
        <p14:creationId xmlns:p14="http://schemas.microsoft.com/office/powerpoint/2010/main" val="30806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8A1C665-250F-4347-9239-E53937A0146A}"/>
              </a:ext>
            </a:extLst>
          </p:cNvPr>
          <p:cNvSpPr>
            <a:spLocks noGrp="1"/>
          </p:cNvSpPr>
          <p:nvPr>
            <p:ph type="dt" sz="half" idx="10"/>
          </p:nvPr>
        </p:nvSpPr>
        <p:spPr/>
        <p:txBody>
          <a:bodyPr/>
          <a:lstStyle/>
          <a:p>
            <a:fld id="{9CDE39CB-DD2D-403A-9BCB-482E19A32A92}" type="datetime1">
              <a:rPr lang="en-GB" smtClean="0"/>
              <a:t>27/06/2021</a:t>
            </a:fld>
            <a:endParaRPr lang="de-CH"/>
          </a:p>
        </p:txBody>
      </p:sp>
      <p:sp>
        <p:nvSpPr>
          <p:cNvPr id="3" name="Fußzeilenplatzhalter 2">
            <a:extLst>
              <a:ext uri="{FF2B5EF4-FFF2-40B4-BE49-F238E27FC236}">
                <a16:creationId xmlns:a16="http://schemas.microsoft.com/office/drawing/2014/main" id="{D9E6645C-8DE1-444A-BD6D-9BA23F11F207}"/>
              </a:ext>
            </a:extLst>
          </p:cNvPr>
          <p:cNvSpPr>
            <a:spLocks noGrp="1"/>
          </p:cNvSpPr>
          <p:nvPr>
            <p:ph type="ftr" sz="quarter" idx="11"/>
          </p:nvPr>
        </p:nvSpPr>
        <p:spPr/>
        <p:txBody>
          <a:bodyPr/>
          <a:lstStyle/>
          <a:p>
            <a:r>
              <a:rPr lang="de-CH"/>
              <a:t>Roman Studer, Alexandre Rau</a:t>
            </a:r>
          </a:p>
        </p:txBody>
      </p:sp>
      <p:sp>
        <p:nvSpPr>
          <p:cNvPr id="4" name="Foliennummernplatzhalter 3">
            <a:extLst>
              <a:ext uri="{FF2B5EF4-FFF2-40B4-BE49-F238E27FC236}">
                <a16:creationId xmlns:a16="http://schemas.microsoft.com/office/drawing/2014/main" id="{99F8B494-9857-4A8B-906D-02F14F4ECAFC}"/>
              </a:ext>
            </a:extLst>
          </p:cNvPr>
          <p:cNvSpPr>
            <a:spLocks noGrp="1"/>
          </p:cNvSpPr>
          <p:nvPr>
            <p:ph type="sldNum" sz="quarter" idx="12"/>
          </p:nvPr>
        </p:nvSpPr>
        <p:spPr/>
        <p:txBody>
          <a:bodyPr/>
          <a:lstStyle/>
          <a:p>
            <a:fld id="{2FD792E3-E401-4E03-A367-A0CE4F17704C}" type="slidenum">
              <a:rPr lang="de-CH" smtClean="0"/>
              <a:t>‹N›</a:t>
            </a:fld>
            <a:endParaRPr lang="de-CH"/>
          </a:p>
        </p:txBody>
      </p:sp>
    </p:spTree>
    <p:extLst>
      <p:ext uri="{BB962C8B-B14F-4D97-AF65-F5344CB8AC3E}">
        <p14:creationId xmlns:p14="http://schemas.microsoft.com/office/powerpoint/2010/main" val="43329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4C3AA-C1EE-496B-A898-27E7F327EA6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41236990-41E8-4C83-97BC-CFBD131D5E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211762A-D2B0-4EF9-B316-E9D42F4BA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95028C2-5488-4666-A6FA-893B0D1D298B}"/>
              </a:ext>
            </a:extLst>
          </p:cNvPr>
          <p:cNvSpPr>
            <a:spLocks noGrp="1"/>
          </p:cNvSpPr>
          <p:nvPr>
            <p:ph type="dt" sz="half" idx="10"/>
          </p:nvPr>
        </p:nvSpPr>
        <p:spPr/>
        <p:txBody>
          <a:bodyPr/>
          <a:lstStyle/>
          <a:p>
            <a:fld id="{30F67639-CCF9-41B9-B413-9F124362649E}" type="datetime1">
              <a:rPr lang="en-GB" smtClean="0"/>
              <a:t>27/06/2021</a:t>
            </a:fld>
            <a:endParaRPr lang="de-CH"/>
          </a:p>
        </p:txBody>
      </p:sp>
      <p:sp>
        <p:nvSpPr>
          <p:cNvPr id="6" name="Fußzeilenplatzhalter 5">
            <a:extLst>
              <a:ext uri="{FF2B5EF4-FFF2-40B4-BE49-F238E27FC236}">
                <a16:creationId xmlns:a16="http://schemas.microsoft.com/office/drawing/2014/main" id="{4A3544DA-F475-4A85-8EBE-8418E147AA83}"/>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3126730B-8F0E-43FF-92DD-9D7506ED0FA6}"/>
              </a:ext>
            </a:extLst>
          </p:cNvPr>
          <p:cNvSpPr>
            <a:spLocks noGrp="1"/>
          </p:cNvSpPr>
          <p:nvPr>
            <p:ph type="sldNum" sz="quarter" idx="12"/>
          </p:nvPr>
        </p:nvSpPr>
        <p:spPr/>
        <p:txBody>
          <a:bodyPr/>
          <a:lstStyle/>
          <a:p>
            <a:fld id="{2FD792E3-E401-4E03-A367-A0CE4F17704C}" type="slidenum">
              <a:rPr lang="de-CH" smtClean="0"/>
              <a:t>‹N›</a:t>
            </a:fld>
            <a:endParaRPr lang="de-CH"/>
          </a:p>
        </p:txBody>
      </p:sp>
    </p:spTree>
    <p:extLst>
      <p:ext uri="{BB962C8B-B14F-4D97-AF65-F5344CB8AC3E}">
        <p14:creationId xmlns:p14="http://schemas.microsoft.com/office/powerpoint/2010/main" val="105274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8AA0CB-93B7-423F-9EFE-C0292EF9379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5E87EE07-0EAE-4070-9EF4-29D5CA2D3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EB567E83-176A-49A5-8243-5A14B5069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32D24F-5019-48BC-919E-0EEE96D9561E}"/>
              </a:ext>
            </a:extLst>
          </p:cNvPr>
          <p:cNvSpPr>
            <a:spLocks noGrp="1"/>
          </p:cNvSpPr>
          <p:nvPr>
            <p:ph type="dt" sz="half" idx="10"/>
          </p:nvPr>
        </p:nvSpPr>
        <p:spPr/>
        <p:txBody>
          <a:bodyPr/>
          <a:lstStyle/>
          <a:p>
            <a:fld id="{65C79ECD-86AF-436D-9778-5222C52DEF1C}" type="datetime1">
              <a:rPr lang="en-GB" smtClean="0"/>
              <a:t>27/06/2021</a:t>
            </a:fld>
            <a:endParaRPr lang="de-CH"/>
          </a:p>
        </p:txBody>
      </p:sp>
      <p:sp>
        <p:nvSpPr>
          <p:cNvPr id="6" name="Fußzeilenplatzhalter 5">
            <a:extLst>
              <a:ext uri="{FF2B5EF4-FFF2-40B4-BE49-F238E27FC236}">
                <a16:creationId xmlns:a16="http://schemas.microsoft.com/office/drawing/2014/main" id="{A21270F2-A60D-4570-BE63-639B10374640}"/>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AEB07ACB-E133-4399-B43E-7C45154F9738}"/>
              </a:ext>
            </a:extLst>
          </p:cNvPr>
          <p:cNvSpPr>
            <a:spLocks noGrp="1"/>
          </p:cNvSpPr>
          <p:nvPr>
            <p:ph type="sldNum" sz="quarter" idx="12"/>
          </p:nvPr>
        </p:nvSpPr>
        <p:spPr/>
        <p:txBody>
          <a:bodyPr/>
          <a:lstStyle/>
          <a:p>
            <a:fld id="{2FD792E3-E401-4E03-A367-A0CE4F17704C}" type="slidenum">
              <a:rPr lang="de-CH" smtClean="0"/>
              <a:t>‹N›</a:t>
            </a:fld>
            <a:endParaRPr lang="de-CH"/>
          </a:p>
        </p:txBody>
      </p:sp>
    </p:spTree>
    <p:extLst>
      <p:ext uri="{BB962C8B-B14F-4D97-AF65-F5344CB8AC3E}">
        <p14:creationId xmlns:p14="http://schemas.microsoft.com/office/powerpoint/2010/main" val="218249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900EBE5-3934-4C0C-A6EC-1087E292BC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D29F9AC6-AF74-48E4-8B00-367CA563D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EE31F0A9-CD71-42E3-90D5-199D7580EF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0E6A5-2101-4529-A593-35971253E0E4}" type="datetime1">
              <a:rPr lang="en-GB" smtClean="0"/>
              <a:t>27/06/2021</a:t>
            </a:fld>
            <a:endParaRPr lang="de-CH"/>
          </a:p>
        </p:txBody>
      </p:sp>
      <p:sp>
        <p:nvSpPr>
          <p:cNvPr id="5" name="Fußzeilenplatzhalter 4">
            <a:extLst>
              <a:ext uri="{FF2B5EF4-FFF2-40B4-BE49-F238E27FC236}">
                <a16:creationId xmlns:a16="http://schemas.microsoft.com/office/drawing/2014/main" id="{FD80D09F-F52E-49A6-A2F2-30511B3F4F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CH"/>
              <a:t>Roman Studer, Alexandre Rau</a:t>
            </a:r>
          </a:p>
        </p:txBody>
      </p:sp>
      <p:sp>
        <p:nvSpPr>
          <p:cNvPr id="6" name="Foliennummernplatzhalter 5">
            <a:extLst>
              <a:ext uri="{FF2B5EF4-FFF2-40B4-BE49-F238E27FC236}">
                <a16:creationId xmlns:a16="http://schemas.microsoft.com/office/drawing/2014/main" id="{C9D3030C-BA1E-4F3F-9CA5-EE6244026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792E3-E401-4E03-A367-A0CE4F17704C}" type="slidenum">
              <a:rPr lang="de-CH" smtClean="0"/>
              <a:t>‹N›</a:t>
            </a:fld>
            <a:endParaRPr lang="de-CH"/>
          </a:p>
        </p:txBody>
      </p:sp>
    </p:spTree>
    <p:extLst>
      <p:ext uri="{BB962C8B-B14F-4D97-AF65-F5344CB8AC3E}">
        <p14:creationId xmlns:p14="http://schemas.microsoft.com/office/powerpoint/2010/main" val="492183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2">
            <a:extLst>
              <a:ext uri="{FF2B5EF4-FFF2-40B4-BE49-F238E27FC236}">
                <a16:creationId xmlns:a16="http://schemas.microsoft.com/office/drawing/2014/main" id="{08695C16-B752-430A-AB57-B217F0B6CDC2}"/>
              </a:ext>
            </a:extLst>
          </p:cNvPr>
          <p:cNvSpPr/>
          <p:nvPr/>
        </p:nvSpPr>
        <p:spPr>
          <a:xfrm>
            <a:off x="339033" y="2030185"/>
            <a:ext cx="6655253" cy="701731"/>
          </a:xfrm>
          <a:prstGeom prst="rect">
            <a:avLst/>
          </a:prstGeom>
        </p:spPr>
        <p:txBody>
          <a:bodyPr wrap="square">
            <a:spAutoFit/>
          </a:bodyPr>
          <a:lstStyle/>
          <a:p>
            <a:pPr defTabSz="914192" fontAlgn="base">
              <a:lnSpc>
                <a:spcPct val="90000"/>
              </a:lnSpc>
              <a:spcBef>
                <a:spcPct val="0"/>
              </a:spcBef>
              <a:spcAft>
                <a:spcPts val="588"/>
              </a:spcAft>
              <a:tabLst>
                <a:tab pos="1232294" algn="l"/>
              </a:tabLst>
              <a:defRPr/>
            </a:pPr>
            <a:r>
              <a:rPr lang="en-US" sz="4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cs typeface="Helvetica Neue" panose="02000503000000020004" pitchFamily="2" charset="0"/>
              </a:rPr>
              <a:t>cml1 Medical Challenge</a:t>
            </a:r>
          </a:p>
        </p:txBody>
      </p:sp>
      <p:sp>
        <p:nvSpPr>
          <p:cNvPr id="7" name="Rectangle 47">
            <a:extLst>
              <a:ext uri="{FF2B5EF4-FFF2-40B4-BE49-F238E27FC236}">
                <a16:creationId xmlns:a16="http://schemas.microsoft.com/office/drawing/2014/main" id="{FC65C6C5-7AA5-4CB6-ACA9-73ACEE645A2B}"/>
              </a:ext>
            </a:extLst>
          </p:cNvPr>
          <p:cNvSpPr/>
          <p:nvPr/>
        </p:nvSpPr>
        <p:spPr>
          <a:xfrm>
            <a:off x="339033" y="2583816"/>
            <a:ext cx="6655252" cy="3154710"/>
          </a:xfrm>
          <a:prstGeom prst="rect">
            <a:avLst/>
          </a:prstGeom>
        </p:spPr>
        <p:txBody>
          <a:bodyPr wrap="square">
            <a:spAutoFit/>
          </a:bodyPr>
          <a:lstStyle/>
          <a:p>
            <a:pPr defTabSz="914049">
              <a:spcBef>
                <a:spcPts val="1765"/>
              </a:spcBef>
              <a:defRPr/>
            </a:pP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Milestone </a:t>
            </a:r>
            <a:r>
              <a:rPr lang="en-AU"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Presentation</a:t>
            </a: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 </a:t>
            </a:r>
          </a:p>
          <a:p>
            <a:pPr defTabSz="914049">
              <a:spcBef>
                <a:spcPts val="1765"/>
              </a:spcBef>
              <a:defRPr/>
            </a:pPr>
            <a:endParaRPr lang="en-US" sz="2000" dirty="0">
              <a:solidFill>
                <a:schemeClr val="bg2">
                  <a:lumMod val="50000"/>
                </a:schemeClr>
              </a:solidFill>
              <a:latin typeface="Helvetica Neue Light" panose="02000403000000020004" pitchFamily="2" charset="0"/>
              <a:ea typeface="Helvetica Neue Light" panose="02000403000000020004" pitchFamily="2" charset="0"/>
              <a:cs typeface="Helvetica Neue" panose="02000503000000020004" pitchFamily="2"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p:txBody>
      </p:sp>
      <p:pic>
        <p:nvPicPr>
          <p:cNvPr id="5" name="Grafik 4" descr="Ein Bild, das Person, Zahnbürste, schließen, starrend enthält.&#10;&#10;Automatisch generierte Beschreibung">
            <a:extLst>
              <a:ext uri="{FF2B5EF4-FFF2-40B4-BE49-F238E27FC236}">
                <a16:creationId xmlns:a16="http://schemas.microsoft.com/office/drawing/2014/main" id="{1BDB456D-BCBD-4954-8648-6B20EAECB0F5}"/>
              </a:ext>
            </a:extLst>
          </p:cNvPr>
          <p:cNvPicPr>
            <a:picLocks noChangeAspect="1"/>
          </p:cNvPicPr>
          <p:nvPr/>
        </p:nvPicPr>
        <p:blipFill rotWithShape="1">
          <a:blip r:embed="rId3">
            <a:extLst>
              <a:ext uri="{28A0092B-C50C-407E-A947-70E740481C1C}">
                <a14:useLocalDpi xmlns:a14="http://schemas.microsoft.com/office/drawing/2010/main" val="0"/>
              </a:ext>
            </a:extLst>
          </a:blip>
          <a:srcRect l="26189" t="14593" r="41443" b="9552"/>
          <a:stretch/>
        </p:blipFill>
        <p:spPr>
          <a:xfrm>
            <a:off x="7802473" y="-1"/>
            <a:ext cx="4389528" cy="6858001"/>
          </a:xfrm>
          <a:prstGeom prst="rect">
            <a:avLst/>
          </a:prstGeom>
        </p:spPr>
      </p:pic>
    </p:spTree>
    <p:extLst>
      <p:ext uri="{BB962C8B-B14F-4D97-AF65-F5344CB8AC3E}">
        <p14:creationId xmlns:p14="http://schemas.microsoft.com/office/powerpoint/2010/main" val="4116639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l="26059" r="26059"/>
          <a:stretch/>
        </p:blipFill>
        <p:spPr bwMode="auto">
          <a:xfrm>
            <a:off x="8878742" y="2381638"/>
            <a:ext cx="2604887" cy="362686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p:cNvPicPr>
            <a:picLocks noChangeAspect="1" noChangeArrowheads="1"/>
          </p:cNvPicPr>
          <p:nvPr/>
        </p:nvPicPr>
        <p:blipFill>
          <a:blip r:embed="rId4">
            <a:extLst>
              <a:ext uri="{28A0092B-C50C-407E-A947-70E740481C1C}">
                <a14:useLocalDpi xmlns:a14="http://schemas.microsoft.com/office/drawing/2010/main" val="0"/>
              </a:ext>
            </a:extLst>
          </a:blip>
          <a:srcRect t="3181" b="3181"/>
          <a:stretch/>
        </p:blipFill>
        <p:spPr bwMode="auto">
          <a:xfrm>
            <a:off x="6163263" y="2379046"/>
            <a:ext cx="2578066" cy="36210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t="3323" b="3323"/>
          <a:stretch/>
        </p:blipFill>
        <p:spPr bwMode="auto">
          <a:xfrm>
            <a:off x="3440304" y="2383611"/>
            <a:ext cx="2595915" cy="363509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a:extLst>
              <a:ext uri="{FF2B5EF4-FFF2-40B4-BE49-F238E27FC236}">
                <a16:creationId xmlns:a16="http://schemas.microsoft.com/office/drawing/2014/main" id="{ABE81ED6-EDF7-4D12-951E-DFCFD08B1C34}"/>
              </a:ext>
            </a:extLst>
          </p:cNvPr>
          <p:cNvPicPr>
            <a:picLocks noChangeAspect="1"/>
          </p:cNvPicPr>
          <p:nvPr/>
        </p:nvPicPr>
        <p:blipFill>
          <a:blip r:embed="rId6">
            <a:extLst>
              <a:ext uri="{28A0092B-C50C-407E-A947-70E740481C1C}">
                <a14:useLocalDpi xmlns:a14="http://schemas.microsoft.com/office/drawing/2010/main" val="0"/>
              </a:ext>
            </a:extLst>
          </a:blip>
          <a:srcRect l="2045" r="2045"/>
          <a:stretch/>
        </p:blipFill>
        <p:spPr>
          <a:xfrm>
            <a:off x="731425" y="2383611"/>
            <a:ext cx="2602006" cy="3617259"/>
          </a:xfrm>
          <a:prstGeom prst="rect">
            <a:avLst/>
          </a:prstGeom>
        </p:spPr>
      </p:pic>
      <p:grpSp>
        <p:nvGrpSpPr>
          <p:cNvPr id="4" name="Group 5">
            <a:extLst>
              <a:ext uri="{FF2B5EF4-FFF2-40B4-BE49-F238E27FC236}">
                <a16:creationId xmlns:a16="http://schemas.microsoft.com/office/drawing/2014/main" id="{7314B5D8-244B-4485-B738-57838AFDC7C4}"/>
              </a:ext>
            </a:extLst>
          </p:cNvPr>
          <p:cNvGrpSpPr/>
          <p:nvPr/>
        </p:nvGrpSpPr>
        <p:grpSpPr>
          <a:xfrm>
            <a:off x="728173" y="1164842"/>
            <a:ext cx="10729660" cy="396781"/>
            <a:chOff x="745055" y="5336242"/>
            <a:chExt cx="10946365" cy="404795"/>
          </a:xfrm>
        </p:grpSpPr>
        <p:sp>
          <p:nvSpPr>
            <p:cNvPr id="5" name="Rectangle 13">
              <a:extLst>
                <a:ext uri="{FF2B5EF4-FFF2-40B4-BE49-F238E27FC236}">
                  <a16:creationId xmlns:a16="http://schemas.microsoft.com/office/drawing/2014/main" id="{B6D28E2C-BFAE-4DE7-B9AD-B44227568CD7}"/>
                </a:ext>
              </a:extLst>
            </p:cNvPr>
            <p:cNvSpPr/>
            <p:nvPr/>
          </p:nvSpPr>
          <p:spPr>
            <a:xfrm>
              <a:off x="3841114" y="5336242"/>
              <a:ext cx="4754246" cy="404795"/>
            </a:xfrm>
            <a:prstGeom prst="rect">
              <a:avLst/>
            </a:prstGeom>
            <a:noFill/>
          </p:spPr>
          <p:txBody>
            <a:bodyPr wrap="square" lIns="0" rIns="0">
              <a:noAutofit/>
            </a:bodyPr>
            <a:lstStyle/>
            <a:p>
              <a:pPr algn="ctr" defTabSz="913325">
                <a:lnSpc>
                  <a:spcPts val="2200"/>
                </a:lnSpc>
                <a:spcBef>
                  <a:spcPts val="1200"/>
                </a:spcBef>
                <a:defRPr/>
              </a:pPr>
              <a:r>
                <a:rPr lang="en-US" sz="2353"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rPr>
                <a:t>Agenda</a:t>
              </a:r>
              <a:endParaRPr lang="en-US" sz="1567"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6" name="Straight Connector 4">
              <a:extLst>
                <a:ext uri="{FF2B5EF4-FFF2-40B4-BE49-F238E27FC236}">
                  <a16:creationId xmlns:a16="http://schemas.microsoft.com/office/drawing/2014/main" id="{681D6669-87FC-4AEC-96FD-440D2B9F4D6B}"/>
                </a:ext>
              </a:extLst>
            </p:cNvPr>
            <p:cNvCxnSpPr>
              <a:cxnSpLocks/>
            </p:cNvCxnSpPr>
            <p:nvPr/>
          </p:nvCxnSpPr>
          <p:spPr>
            <a:xfrm>
              <a:off x="745055" y="5524500"/>
              <a:ext cx="4637309"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18">
              <a:extLst>
                <a:ext uri="{FF2B5EF4-FFF2-40B4-BE49-F238E27FC236}">
                  <a16:creationId xmlns:a16="http://schemas.microsoft.com/office/drawing/2014/main" id="{DC4120A4-9F99-4A80-B023-F2D8959D969F}"/>
                </a:ext>
              </a:extLst>
            </p:cNvPr>
            <p:cNvCxnSpPr>
              <a:cxnSpLocks/>
            </p:cNvCxnSpPr>
            <p:nvPr/>
          </p:nvCxnSpPr>
          <p:spPr>
            <a:xfrm>
              <a:off x="7119723" y="5524500"/>
              <a:ext cx="4571697" cy="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Rectangle 47">
            <a:extLst>
              <a:ext uri="{FF2B5EF4-FFF2-40B4-BE49-F238E27FC236}">
                <a16:creationId xmlns:a16="http://schemas.microsoft.com/office/drawing/2014/main" id="{9211E5FD-76BF-4D56-B1FB-10F06CC46796}"/>
              </a:ext>
            </a:extLst>
          </p:cNvPr>
          <p:cNvSpPr/>
          <p:nvPr/>
        </p:nvSpPr>
        <p:spPr bwMode="auto">
          <a:xfrm>
            <a:off x="3440303" y="4123877"/>
            <a:ext cx="2586541"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4" name="Rectangle 7">
            <a:extLst>
              <a:ext uri="{FF2B5EF4-FFF2-40B4-BE49-F238E27FC236}">
                <a16:creationId xmlns:a16="http://schemas.microsoft.com/office/drawing/2014/main" id="{4C9F37CA-7FD8-4248-8C91-32C5F00EA26F}"/>
              </a:ext>
            </a:extLst>
          </p:cNvPr>
          <p:cNvSpPr/>
          <p:nvPr/>
        </p:nvSpPr>
        <p:spPr bwMode="auto">
          <a:xfrm>
            <a:off x="731171" y="4130752"/>
            <a:ext cx="2602260"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79259" rIns="179259" bIns="358519" numCol="1" rtlCol="0" anchor="b" anchorCtr="0" compatLnSpc="1">
            <a:prstTxWarp prst="textNoShape">
              <a:avLst/>
            </a:prstTxWarp>
          </a:bodyPr>
          <a:lstStyle/>
          <a:p>
            <a:pPr algn="ctr" defTabSz="913400" fontAlgn="base">
              <a:spcBef>
                <a:spcPct val="0"/>
              </a:spcBef>
              <a:spcAft>
                <a:spcPts val="588"/>
              </a:spcAft>
              <a:defRPr/>
            </a:pPr>
            <a:endParaRPr lang="en-US" sz="1765" kern="0" spc="-108" dirty="0">
              <a:solidFill>
                <a:srgbClr val="FFFFFF"/>
              </a:solidFill>
              <a:latin typeface="Segoe UI Semibold" panose="020B0702040204020203" pitchFamily="34" charset="0"/>
              <a:ea typeface="Segoe UI" pitchFamily="34" charset="0"/>
              <a:cs typeface="Segoe UI Semibold" panose="020B0702040204020203" pitchFamily="34" charset="0"/>
            </a:endParaRPr>
          </a:p>
        </p:txBody>
      </p:sp>
      <p:sp>
        <p:nvSpPr>
          <p:cNvPr id="27" name="Rectangle 46">
            <a:extLst>
              <a:ext uri="{FF2B5EF4-FFF2-40B4-BE49-F238E27FC236}">
                <a16:creationId xmlns:a16="http://schemas.microsoft.com/office/drawing/2014/main" id="{C9522D74-38BF-48E0-BCFB-7E77FBE6B57D}"/>
              </a:ext>
            </a:extLst>
          </p:cNvPr>
          <p:cNvSpPr/>
          <p:nvPr/>
        </p:nvSpPr>
        <p:spPr bwMode="auto">
          <a:xfrm>
            <a:off x="8864915" y="4130752"/>
            <a:ext cx="2595915"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2" name="Rechteck 21">
            <a:extLst>
              <a:ext uri="{FF2B5EF4-FFF2-40B4-BE49-F238E27FC236}">
                <a16:creationId xmlns:a16="http://schemas.microsoft.com/office/drawing/2014/main" id="{FA40A942-CD67-40CA-A978-3F3509ACDE6E}"/>
              </a:ext>
            </a:extLst>
          </p:cNvPr>
          <p:cNvSpPr/>
          <p:nvPr/>
        </p:nvSpPr>
        <p:spPr>
          <a:xfrm>
            <a:off x="3625975" y="5062752"/>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EDA/Preprocessing</a:t>
            </a:r>
          </a:p>
        </p:txBody>
      </p:sp>
      <p:sp>
        <p:nvSpPr>
          <p:cNvPr id="26" name="Rectangle 45">
            <a:extLst>
              <a:ext uri="{FF2B5EF4-FFF2-40B4-BE49-F238E27FC236}">
                <a16:creationId xmlns:a16="http://schemas.microsoft.com/office/drawing/2014/main" id="{C5685623-1987-4E4B-ADCE-6F1202074A38}"/>
              </a:ext>
            </a:extLst>
          </p:cNvPr>
          <p:cNvSpPr/>
          <p:nvPr/>
        </p:nvSpPr>
        <p:spPr bwMode="auto">
          <a:xfrm>
            <a:off x="6166216" y="4122363"/>
            <a:ext cx="2575113"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31" name="Rechteck 30">
            <a:extLst>
              <a:ext uri="{FF2B5EF4-FFF2-40B4-BE49-F238E27FC236}">
                <a16:creationId xmlns:a16="http://schemas.microsoft.com/office/drawing/2014/main" id="{E9CF95B5-E0D2-4A26-B9EC-4086D0113103}"/>
              </a:ext>
            </a:extLst>
          </p:cNvPr>
          <p:cNvSpPr/>
          <p:nvPr/>
        </p:nvSpPr>
        <p:spPr>
          <a:xfrm>
            <a:off x="6337729"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Modelling/</a:t>
            </a:r>
            <a:r>
              <a:rPr lang="de-CH" kern="0" spc="-108" dirty="0" err="1">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Results</a:t>
            </a:r>
            <a:endPar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2" name="Rechteck 31">
            <a:extLst>
              <a:ext uri="{FF2B5EF4-FFF2-40B4-BE49-F238E27FC236}">
                <a16:creationId xmlns:a16="http://schemas.microsoft.com/office/drawing/2014/main" id="{1597FAFC-E2C2-446D-9243-B6453FBADBC0}"/>
              </a:ext>
            </a:extLst>
          </p:cNvPr>
          <p:cNvSpPr/>
          <p:nvPr/>
        </p:nvSpPr>
        <p:spPr>
          <a:xfrm>
            <a:off x="9043863"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err="1">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Conclusion</a:t>
            </a: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/Q&amp;A</a:t>
            </a:r>
            <a:endParaRPr lang="en-US"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3" name="Rechteck 32">
            <a:extLst>
              <a:ext uri="{FF2B5EF4-FFF2-40B4-BE49-F238E27FC236}">
                <a16:creationId xmlns:a16="http://schemas.microsoft.com/office/drawing/2014/main" id="{E1A42954-B215-4078-86B7-BED2E560D1AF}"/>
              </a:ext>
            </a:extLst>
          </p:cNvPr>
          <p:cNvSpPr/>
          <p:nvPr/>
        </p:nvSpPr>
        <p:spPr>
          <a:xfrm>
            <a:off x="917033" y="5062751"/>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Introduction</a:t>
            </a:r>
          </a:p>
        </p:txBody>
      </p:sp>
      <p:sp>
        <p:nvSpPr>
          <p:cNvPr id="19" name="Rectangle 8">
            <a:extLst>
              <a:ext uri="{FF2B5EF4-FFF2-40B4-BE49-F238E27FC236}">
                <a16:creationId xmlns:a16="http://schemas.microsoft.com/office/drawing/2014/main" id="{74B61E5A-6B61-44FF-A03E-23DD8BDBB75B}"/>
              </a:ext>
            </a:extLst>
          </p:cNvPr>
          <p:cNvSpPr/>
          <p:nvPr/>
        </p:nvSpPr>
        <p:spPr bwMode="auto">
          <a:xfrm>
            <a:off x="1729" y="6002599"/>
            <a:ext cx="12190271" cy="855401"/>
          </a:xfrm>
          <a:prstGeom prst="rect">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dirty="0">
              <a:gradFill>
                <a:gsLst>
                  <a:gs pos="0">
                    <a:srgbClr val="FFFFFF"/>
                  </a:gs>
                  <a:gs pos="100000">
                    <a:srgbClr val="FFFFFF"/>
                  </a:gs>
                </a:gsLst>
                <a:lin ang="5400000" scaled="0"/>
              </a:gradFill>
              <a:latin typeface="Segoe UI Semilight"/>
            </a:endParaRPr>
          </a:p>
        </p:txBody>
      </p:sp>
      <p:sp>
        <p:nvSpPr>
          <p:cNvPr id="3" name="Datumsplatzhalter 2">
            <a:extLst>
              <a:ext uri="{FF2B5EF4-FFF2-40B4-BE49-F238E27FC236}">
                <a16:creationId xmlns:a16="http://schemas.microsoft.com/office/drawing/2014/main" id="{276409F5-DA0E-40DE-9820-5D21E014E881}"/>
              </a:ext>
            </a:extLst>
          </p:cNvPr>
          <p:cNvSpPr>
            <a:spLocks noGrp="1"/>
          </p:cNvSpPr>
          <p:nvPr>
            <p:ph type="dt" sz="half" idx="10"/>
          </p:nvPr>
        </p:nvSpPr>
        <p:spPr/>
        <p:txBody>
          <a:bodyPr/>
          <a:lstStyle/>
          <a:p>
            <a:fld id="{93DF1834-CED1-46D6-BB7B-6C52CF0E4649}" type="datetime1">
              <a:rPr lang="en-GB" smtClean="0"/>
              <a:t>27/06/2021</a:t>
            </a:fld>
            <a:endParaRPr lang="de-CH"/>
          </a:p>
        </p:txBody>
      </p:sp>
      <p:sp>
        <p:nvSpPr>
          <p:cNvPr id="8" name="Fußzeilenplatzhalter 7">
            <a:extLst>
              <a:ext uri="{FF2B5EF4-FFF2-40B4-BE49-F238E27FC236}">
                <a16:creationId xmlns:a16="http://schemas.microsoft.com/office/drawing/2014/main" id="{802AB3D0-2EF8-4F8E-8F02-D14EEA52902D}"/>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E1415D0A-FC30-4F68-82BD-B49573F0E925}"/>
              </a:ext>
            </a:extLst>
          </p:cNvPr>
          <p:cNvSpPr>
            <a:spLocks noGrp="1"/>
          </p:cNvSpPr>
          <p:nvPr>
            <p:ph type="sldNum" sz="quarter" idx="12"/>
          </p:nvPr>
        </p:nvSpPr>
        <p:spPr/>
        <p:txBody>
          <a:bodyPr/>
          <a:lstStyle/>
          <a:p>
            <a:fld id="{2FD792E3-E401-4E03-A367-A0CE4F17704C}" type="slidenum">
              <a:rPr lang="de-CH" smtClean="0"/>
              <a:t>2</a:t>
            </a:fld>
            <a:endParaRPr lang="de-CH"/>
          </a:p>
        </p:txBody>
      </p:sp>
    </p:spTree>
    <p:extLst>
      <p:ext uri="{BB962C8B-B14F-4D97-AF65-F5344CB8AC3E}">
        <p14:creationId xmlns:p14="http://schemas.microsoft.com/office/powerpoint/2010/main" val="3081780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75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750" fill="hold"/>
                                        <p:tgtEl>
                                          <p:spTgt spid="21"/>
                                        </p:tgtEl>
                                        <p:attrNameLst>
                                          <p:attrName>ppt_x</p:attrName>
                                        </p:attrNameLst>
                                      </p:cBhvr>
                                      <p:tavLst>
                                        <p:tav tm="0">
                                          <p:val>
                                            <p:strVal val="#ppt_x"/>
                                          </p:val>
                                        </p:tav>
                                        <p:tav tm="100000">
                                          <p:val>
                                            <p:strVal val="#ppt_x"/>
                                          </p:val>
                                        </p:tav>
                                      </p:tavLst>
                                    </p:anim>
                                    <p:anim calcmode="lin" valueType="num">
                                      <p:cBhvr additive="base">
                                        <p:cTn id="32" dur="75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250"/>
                                  </p:stCondLst>
                                  <p:childTnLst>
                                    <p:set>
                                      <p:cBhvr>
                                        <p:cTn id="34" dur="1" fill="hold">
                                          <p:stCondLst>
                                            <p:cond delay="0"/>
                                          </p:stCondLst>
                                        </p:cTn>
                                        <p:tgtEl>
                                          <p:spTgt spid="2052"/>
                                        </p:tgtEl>
                                        <p:attrNameLst>
                                          <p:attrName>style.visibility</p:attrName>
                                        </p:attrNameLst>
                                      </p:cBhvr>
                                      <p:to>
                                        <p:strVal val="visible"/>
                                      </p:to>
                                    </p:set>
                                    <p:anim calcmode="lin" valueType="num">
                                      <p:cBhvr additive="base">
                                        <p:cTn id="35" dur="750" fill="hold"/>
                                        <p:tgtEl>
                                          <p:spTgt spid="2052"/>
                                        </p:tgtEl>
                                        <p:attrNameLst>
                                          <p:attrName>ppt_x</p:attrName>
                                        </p:attrNameLst>
                                      </p:cBhvr>
                                      <p:tavLst>
                                        <p:tav tm="0">
                                          <p:val>
                                            <p:strVal val="#ppt_x"/>
                                          </p:val>
                                        </p:tav>
                                        <p:tav tm="100000">
                                          <p:val>
                                            <p:strVal val="#ppt_x"/>
                                          </p:val>
                                        </p:tav>
                                      </p:tavLst>
                                    </p:anim>
                                    <p:anim calcmode="lin" valueType="num">
                                      <p:cBhvr additive="base">
                                        <p:cTn id="36" dur="750" fill="hold"/>
                                        <p:tgtEl>
                                          <p:spTgt spid="205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5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750" fill="hold"/>
                                        <p:tgtEl>
                                          <p:spTgt spid="2"/>
                                        </p:tgtEl>
                                        <p:attrNameLst>
                                          <p:attrName>ppt_x</p:attrName>
                                        </p:attrNameLst>
                                      </p:cBhvr>
                                      <p:tavLst>
                                        <p:tav tm="0">
                                          <p:val>
                                            <p:strVal val="#ppt_x"/>
                                          </p:val>
                                        </p:tav>
                                        <p:tav tm="100000">
                                          <p:val>
                                            <p:strVal val="#ppt_x"/>
                                          </p:val>
                                        </p:tav>
                                      </p:tavLst>
                                    </p:anim>
                                    <p:anim calcmode="lin" valueType="num">
                                      <p:cBhvr additive="base">
                                        <p:cTn id="40" dur="75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750"/>
                                  </p:stCondLst>
                                  <p:childTnLst>
                                    <p:set>
                                      <p:cBhvr>
                                        <p:cTn id="42" dur="1" fill="hold">
                                          <p:stCondLst>
                                            <p:cond delay="0"/>
                                          </p:stCondLst>
                                        </p:cTn>
                                        <p:tgtEl>
                                          <p:spTgt spid="2056"/>
                                        </p:tgtEl>
                                        <p:attrNameLst>
                                          <p:attrName>style.visibility</p:attrName>
                                        </p:attrNameLst>
                                      </p:cBhvr>
                                      <p:to>
                                        <p:strVal val="visible"/>
                                      </p:to>
                                    </p:set>
                                    <p:anim calcmode="lin" valueType="num">
                                      <p:cBhvr additive="base">
                                        <p:cTn id="43" dur="750" fill="hold"/>
                                        <p:tgtEl>
                                          <p:spTgt spid="2056"/>
                                        </p:tgtEl>
                                        <p:attrNameLst>
                                          <p:attrName>ppt_x</p:attrName>
                                        </p:attrNameLst>
                                      </p:cBhvr>
                                      <p:tavLst>
                                        <p:tav tm="0">
                                          <p:val>
                                            <p:strVal val="#ppt_x"/>
                                          </p:val>
                                        </p:tav>
                                        <p:tav tm="100000">
                                          <p:val>
                                            <p:strVal val="#ppt_x"/>
                                          </p:val>
                                        </p:tav>
                                      </p:tavLst>
                                    </p:anim>
                                    <p:anim calcmode="lin" valueType="num">
                                      <p:cBhvr additive="base">
                                        <p:cTn id="44" dur="750" fill="hold"/>
                                        <p:tgtEl>
                                          <p:spTgt spid="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7" grpId="0" animBg="1"/>
      <p:bldP spid="22" grpId="0"/>
      <p:bldP spid="26" grpId="0" animBg="1"/>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1">
            <a:extLst>
              <a:ext uri="{FF2B5EF4-FFF2-40B4-BE49-F238E27FC236}">
                <a16:creationId xmlns:a16="http://schemas.microsoft.com/office/drawing/2014/main" id="{1D10A144-46FB-4C9C-BE64-6E39C96333EE}"/>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8" name="Freeform 11">
            <a:extLst>
              <a:ext uri="{FF2B5EF4-FFF2-40B4-BE49-F238E27FC236}">
                <a16:creationId xmlns:a16="http://schemas.microsoft.com/office/drawing/2014/main" id="{EC1A9298-73EE-4BDA-9716-4F12C56E4B1A}"/>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9" name="Freeform 11">
            <a:extLst>
              <a:ext uri="{FF2B5EF4-FFF2-40B4-BE49-F238E27FC236}">
                <a16:creationId xmlns:a16="http://schemas.microsoft.com/office/drawing/2014/main" id="{BE6F8B31-F48F-419F-A8B9-249E61977798}"/>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0" name="Freeform 11">
            <a:extLst>
              <a:ext uri="{FF2B5EF4-FFF2-40B4-BE49-F238E27FC236}">
                <a16:creationId xmlns:a16="http://schemas.microsoft.com/office/drawing/2014/main" id="{D2BC7D6D-A633-4A65-8DE6-89464C7E7977}"/>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2" name="Gerader Verbinder 11">
            <a:extLst>
              <a:ext uri="{FF2B5EF4-FFF2-40B4-BE49-F238E27FC236}">
                <a16:creationId xmlns:a16="http://schemas.microsoft.com/office/drawing/2014/main" id="{8A86DBCA-17EE-439C-A9CD-538B6B8AF7BA}"/>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Gerader Verbinder 20">
            <a:extLst>
              <a:ext uri="{FF2B5EF4-FFF2-40B4-BE49-F238E27FC236}">
                <a16:creationId xmlns:a16="http://schemas.microsoft.com/office/drawing/2014/main" id="{52058366-8535-42CC-B402-2545A5D92077}"/>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Gerader Verbinder 21">
            <a:extLst>
              <a:ext uri="{FF2B5EF4-FFF2-40B4-BE49-F238E27FC236}">
                <a16:creationId xmlns:a16="http://schemas.microsoft.com/office/drawing/2014/main" id="{F0970E43-6ADE-484E-83B6-C6A72FAEEF1B}"/>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Gerader Verbinder 22">
            <a:extLst>
              <a:ext uri="{FF2B5EF4-FFF2-40B4-BE49-F238E27FC236}">
                <a16:creationId xmlns:a16="http://schemas.microsoft.com/office/drawing/2014/main" id="{BE57CFFF-EA96-4614-B811-5765F1A22234}"/>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Gerader Verbinder 23">
            <a:extLst>
              <a:ext uri="{FF2B5EF4-FFF2-40B4-BE49-F238E27FC236}">
                <a16:creationId xmlns:a16="http://schemas.microsoft.com/office/drawing/2014/main" id="{A910D4C8-91C0-47C3-99CA-206906BBF13D}"/>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Gerader Verbinder 25">
            <a:extLst>
              <a:ext uri="{FF2B5EF4-FFF2-40B4-BE49-F238E27FC236}">
                <a16:creationId xmlns:a16="http://schemas.microsoft.com/office/drawing/2014/main" id="{E036445C-8CEF-4878-BBBC-06A1BE79C54D}"/>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Freeform 11">
            <a:extLst>
              <a:ext uri="{FF2B5EF4-FFF2-40B4-BE49-F238E27FC236}">
                <a16:creationId xmlns:a16="http://schemas.microsoft.com/office/drawing/2014/main" id="{BEDD1A53-1E4B-480F-8320-63C2E587C293}"/>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34" name="Gerader Verbinder 33">
            <a:extLst>
              <a:ext uri="{FF2B5EF4-FFF2-40B4-BE49-F238E27FC236}">
                <a16:creationId xmlns:a16="http://schemas.microsoft.com/office/drawing/2014/main" id="{9F9C0F81-EAD7-4569-A4A3-D3689E3D055F}"/>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useBgFill="1">
        <p:nvSpPr>
          <p:cNvPr id="49" name="left mask">
            <a:extLst>
              <a:ext uri="{FF2B5EF4-FFF2-40B4-BE49-F238E27FC236}">
                <a16:creationId xmlns:a16="http://schemas.microsoft.com/office/drawing/2014/main" id="{550EF469-FF2E-48C9-A956-FA4B73B75C36}"/>
              </a:ext>
            </a:extLst>
          </p:cNvPr>
          <p:cNvSpPr/>
          <p:nvPr/>
        </p:nvSpPr>
        <p:spPr bwMode="auto">
          <a:xfrm>
            <a:off x="5788340" y="1036977"/>
            <a:ext cx="687832" cy="1323036"/>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Datumsplatzhalter 1">
            <a:extLst>
              <a:ext uri="{FF2B5EF4-FFF2-40B4-BE49-F238E27FC236}">
                <a16:creationId xmlns:a16="http://schemas.microsoft.com/office/drawing/2014/main" id="{A2240D63-1040-4365-A487-4CD5B310755C}"/>
              </a:ext>
            </a:extLst>
          </p:cNvPr>
          <p:cNvSpPr>
            <a:spLocks noGrp="1"/>
          </p:cNvSpPr>
          <p:nvPr>
            <p:ph type="dt" sz="half" idx="10"/>
          </p:nvPr>
        </p:nvSpPr>
        <p:spPr/>
        <p:txBody>
          <a:bodyPr/>
          <a:lstStyle/>
          <a:p>
            <a:fld id="{4C3F2C8B-BFDB-4DB2-8412-CD9E36C07FE0}" type="datetime1">
              <a:rPr lang="en-GB" smtClean="0"/>
              <a:t>27/06/2021</a:t>
            </a:fld>
            <a:endParaRPr lang="de-CH"/>
          </a:p>
        </p:txBody>
      </p:sp>
      <p:sp>
        <p:nvSpPr>
          <p:cNvPr id="3" name="Fußzeilenplatzhalter 2">
            <a:extLst>
              <a:ext uri="{FF2B5EF4-FFF2-40B4-BE49-F238E27FC236}">
                <a16:creationId xmlns:a16="http://schemas.microsoft.com/office/drawing/2014/main" id="{CB826259-A1F0-44E6-92FF-BE5F7AB40ECE}"/>
              </a:ext>
            </a:extLst>
          </p:cNvPr>
          <p:cNvSpPr>
            <a:spLocks noGrp="1"/>
          </p:cNvSpPr>
          <p:nvPr>
            <p:ph type="ftr" sz="quarter" idx="11"/>
          </p:nvPr>
        </p:nvSpPr>
        <p:spPr/>
        <p:txBody>
          <a:bodyPr/>
          <a:lstStyle/>
          <a:p>
            <a:r>
              <a:rPr lang="de-CH" dirty="0"/>
              <a:t>Roman Studer, Alexandre Rau</a:t>
            </a:r>
          </a:p>
        </p:txBody>
      </p:sp>
      <p:sp>
        <p:nvSpPr>
          <p:cNvPr id="4" name="Foliennummernplatzhalter 3">
            <a:extLst>
              <a:ext uri="{FF2B5EF4-FFF2-40B4-BE49-F238E27FC236}">
                <a16:creationId xmlns:a16="http://schemas.microsoft.com/office/drawing/2014/main" id="{34493D4C-44E0-4D10-A1F9-C1E80DCAD65B}"/>
              </a:ext>
            </a:extLst>
          </p:cNvPr>
          <p:cNvSpPr>
            <a:spLocks noGrp="1"/>
          </p:cNvSpPr>
          <p:nvPr>
            <p:ph type="sldNum" sz="quarter" idx="12"/>
          </p:nvPr>
        </p:nvSpPr>
        <p:spPr/>
        <p:txBody>
          <a:bodyPr/>
          <a:lstStyle/>
          <a:p>
            <a:fld id="{2FD792E3-E401-4E03-A367-A0CE4F17704C}" type="slidenum">
              <a:rPr lang="de-CH" smtClean="0"/>
              <a:t>3</a:t>
            </a:fld>
            <a:endParaRPr lang="de-CH"/>
          </a:p>
        </p:txBody>
      </p:sp>
      <p:sp>
        <p:nvSpPr>
          <p:cNvPr id="25" name="Freeform 11">
            <a:extLst>
              <a:ext uri="{FF2B5EF4-FFF2-40B4-BE49-F238E27FC236}">
                <a16:creationId xmlns:a16="http://schemas.microsoft.com/office/drawing/2014/main" id="{B9F820E8-0851-48FA-A289-1A21AB6D9B4D}"/>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7" name="Freeform 11">
            <a:extLst>
              <a:ext uri="{FF2B5EF4-FFF2-40B4-BE49-F238E27FC236}">
                <a16:creationId xmlns:a16="http://schemas.microsoft.com/office/drawing/2014/main" id="{E66C77AF-0844-45A0-A186-05F044102D84}"/>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3" name="Freeform 11">
            <a:extLst>
              <a:ext uri="{FF2B5EF4-FFF2-40B4-BE49-F238E27FC236}">
                <a16:creationId xmlns:a16="http://schemas.microsoft.com/office/drawing/2014/main" id="{A4B66FAA-34AD-4F98-99D8-1D064FB5F694}"/>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5" name="Freeform 11">
            <a:extLst>
              <a:ext uri="{FF2B5EF4-FFF2-40B4-BE49-F238E27FC236}">
                <a16:creationId xmlns:a16="http://schemas.microsoft.com/office/drawing/2014/main" id="{BF0CC63F-E044-4A77-9F1F-0A8A26F1FFCB}"/>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36" name="Gerader Verbinder 11">
            <a:extLst>
              <a:ext uri="{FF2B5EF4-FFF2-40B4-BE49-F238E27FC236}">
                <a16:creationId xmlns:a16="http://schemas.microsoft.com/office/drawing/2014/main" id="{2033FFA8-D266-498A-9040-70B42AB844D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Gerader Verbinder 20">
            <a:extLst>
              <a:ext uri="{FF2B5EF4-FFF2-40B4-BE49-F238E27FC236}">
                <a16:creationId xmlns:a16="http://schemas.microsoft.com/office/drawing/2014/main" id="{8681C8FF-4DDF-409C-B855-0722AAAF680E}"/>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Gerader Verbinder 21">
            <a:extLst>
              <a:ext uri="{FF2B5EF4-FFF2-40B4-BE49-F238E27FC236}">
                <a16:creationId xmlns:a16="http://schemas.microsoft.com/office/drawing/2014/main" id="{387AFA38-A6B6-4B08-907D-F3C2687179FF}"/>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Gerader Verbinder 22">
            <a:extLst>
              <a:ext uri="{FF2B5EF4-FFF2-40B4-BE49-F238E27FC236}">
                <a16:creationId xmlns:a16="http://schemas.microsoft.com/office/drawing/2014/main" id="{D17E836F-6A4C-44BD-BDD8-AA56164D7675}"/>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Gerader Verbinder 23">
            <a:extLst>
              <a:ext uri="{FF2B5EF4-FFF2-40B4-BE49-F238E27FC236}">
                <a16:creationId xmlns:a16="http://schemas.microsoft.com/office/drawing/2014/main" id="{20B66242-2536-4BCF-BF4A-3E4F01B90D71}"/>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Gerader Verbinder 25">
            <a:extLst>
              <a:ext uri="{FF2B5EF4-FFF2-40B4-BE49-F238E27FC236}">
                <a16:creationId xmlns:a16="http://schemas.microsoft.com/office/drawing/2014/main" id="{22419D88-2F59-4A2D-859E-481BCDCB8AC3}"/>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Freeform 11">
            <a:extLst>
              <a:ext uri="{FF2B5EF4-FFF2-40B4-BE49-F238E27FC236}">
                <a16:creationId xmlns:a16="http://schemas.microsoft.com/office/drawing/2014/main" id="{366CDF49-7790-4E68-8D6D-3F9B0C48BA79}"/>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43" name="Textfeld 28">
            <a:extLst>
              <a:ext uri="{FF2B5EF4-FFF2-40B4-BE49-F238E27FC236}">
                <a16:creationId xmlns:a16="http://schemas.microsoft.com/office/drawing/2014/main" id="{21E7AB91-1066-4F50-8E3F-595F0840DBCE}"/>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4" name="Textfeld 29">
            <a:extLst>
              <a:ext uri="{FF2B5EF4-FFF2-40B4-BE49-F238E27FC236}">
                <a16:creationId xmlns:a16="http://schemas.microsoft.com/office/drawing/2014/main" id="{0C327C4B-615A-4167-9141-E6ACCE18B9E9}"/>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5" name="Textfeld 30">
            <a:extLst>
              <a:ext uri="{FF2B5EF4-FFF2-40B4-BE49-F238E27FC236}">
                <a16:creationId xmlns:a16="http://schemas.microsoft.com/office/drawing/2014/main" id="{59C98D06-0E41-4D9C-B674-59B5933E0B76}"/>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6" name="Textfeld 31">
            <a:extLst>
              <a:ext uri="{FF2B5EF4-FFF2-40B4-BE49-F238E27FC236}">
                <a16:creationId xmlns:a16="http://schemas.microsoft.com/office/drawing/2014/main" id="{8A812A63-75EB-4E44-9B8B-26460FC8EA2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a:t>
            </a: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47" name="Gerader Verbinder 33">
            <a:extLst>
              <a:ext uri="{FF2B5EF4-FFF2-40B4-BE49-F238E27FC236}">
                <a16:creationId xmlns:a16="http://schemas.microsoft.com/office/drawing/2014/main" id="{EB694991-AA39-4AD5-9B71-99725B95C6A2}"/>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50" name="Rechteck 107">
            <a:extLst>
              <a:ext uri="{FF2B5EF4-FFF2-40B4-BE49-F238E27FC236}">
                <a16:creationId xmlns:a16="http://schemas.microsoft.com/office/drawing/2014/main" id="{20A4A497-E855-489B-AC71-961114F73187}"/>
              </a:ext>
            </a:extLst>
          </p:cNvPr>
          <p:cNvSpPr/>
          <p:nvPr/>
        </p:nvSpPr>
        <p:spPr>
          <a:xfrm>
            <a:off x="7070089" y="4374270"/>
            <a:ext cx="4725965" cy="143465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48" name="Immagine 47">
            <a:extLst>
              <a:ext uri="{FF2B5EF4-FFF2-40B4-BE49-F238E27FC236}">
                <a16:creationId xmlns:a16="http://schemas.microsoft.com/office/drawing/2014/main" id="{2DA9D587-5B54-4C0B-BAE3-BC366C242A7E}"/>
              </a:ext>
            </a:extLst>
          </p:cNvPr>
          <p:cNvPicPr>
            <a:picLocks noChangeAspect="1"/>
          </p:cNvPicPr>
          <p:nvPr/>
        </p:nvPicPr>
        <p:blipFill>
          <a:blip r:embed="rId3"/>
          <a:stretch>
            <a:fillRect/>
          </a:stretch>
        </p:blipFill>
        <p:spPr>
          <a:xfrm>
            <a:off x="513555" y="1828048"/>
            <a:ext cx="8925556" cy="3521411"/>
          </a:xfrm>
          <a:prstGeom prst="rect">
            <a:avLst/>
          </a:prstGeom>
        </p:spPr>
      </p:pic>
      <p:sp>
        <p:nvSpPr>
          <p:cNvPr id="51" name="CasellaDiTesto 50">
            <a:extLst>
              <a:ext uri="{FF2B5EF4-FFF2-40B4-BE49-F238E27FC236}">
                <a16:creationId xmlns:a16="http://schemas.microsoft.com/office/drawing/2014/main" id="{FC4C9E64-1B12-429B-863A-F415FEAF58E6}"/>
              </a:ext>
            </a:extLst>
          </p:cNvPr>
          <p:cNvSpPr txBox="1"/>
          <p:nvPr/>
        </p:nvSpPr>
        <p:spPr>
          <a:xfrm>
            <a:off x="9439111" y="1828049"/>
            <a:ext cx="2825776" cy="2107234"/>
          </a:xfrm>
          <a:prstGeom prst="rect">
            <a:avLst/>
          </a:prstGeom>
          <a:noFill/>
        </p:spPr>
        <p:txBody>
          <a:bodyPr wrap="square" tIns="36000" bIns="36000" rtlCol="0">
            <a:spAutoFit/>
          </a:bodyPr>
          <a:lstStyle/>
          <a:p>
            <a:pPr marL="285750" indent="-285750">
              <a:buFont typeface="Arial" panose="020B0604020202020204" pitchFamily="34" charset="0"/>
              <a:buChar char="•"/>
            </a:pPr>
            <a:r>
              <a:rPr lang="fr-CH" dirty="0" err="1"/>
              <a:t>Different</a:t>
            </a:r>
            <a:r>
              <a:rPr lang="fr-CH" dirty="0"/>
              <a:t> </a:t>
            </a:r>
            <a:r>
              <a:rPr lang="fr-CH" dirty="0" err="1"/>
              <a:t>features</a:t>
            </a:r>
            <a:r>
              <a:rPr lang="fr-CH" dirty="0"/>
              <a:t> and </a:t>
            </a:r>
            <a:r>
              <a:rPr lang="fr-CH" dirty="0" err="1"/>
              <a:t>varying</a:t>
            </a:r>
            <a:r>
              <a:rPr lang="fr-CH" dirty="0"/>
              <a:t> </a:t>
            </a:r>
            <a:r>
              <a:rPr lang="fr-CH" dirty="0" err="1"/>
              <a:t>amounts</a:t>
            </a:r>
            <a:r>
              <a:rPr lang="fr-CH" dirty="0"/>
              <a:t> of </a:t>
            </a:r>
            <a:r>
              <a:rPr lang="fr-CH" dirty="0" err="1"/>
              <a:t>missings</a:t>
            </a:r>
            <a:endParaRPr lang="fr-CH" dirty="0"/>
          </a:p>
          <a:p>
            <a:pPr marL="285750" indent="-285750">
              <a:lnSpc>
                <a:spcPct val="150000"/>
              </a:lnSpc>
              <a:buFont typeface="Arial" panose="020B0604020202020204" pitchFamily="34" charset="0"/>
              <a:buChar char="•"/>
            </a:pPr>
            <a:r>
              <a:rPr lang="fr-CH" dirty="0"/>
              <a:t>Possible </a:t>
            </a:r>
            <a:r>
              <a:rPr lang="fr-CH" dirty="0" err="1"/>
              <a:t>approaches</a:t>
            </a:r>
            <a:endParaRPr lang="fr-CH" dirty="0"/>
          </a:p>
          <a:p>
            <a:pPr marL="285750" indent="-285750">
              <a:lnSpc>
                <a:spcPct val="150000"/>
              </a:lnSpc>
              <a:buFont typeface="Arial" panose="020B0604020202020204" pitchFamily="34" charset="0"/>
              <a:buChar char="•"/>
            </a:pPr>
            <a:r>
              <a:rPr lang="fr-CH" dirty="0" err="1"/>
              <a:t>Removables</a:t>
            </a:r>
            <a:r>
              <a:rPr lang="fr-CH" dirty="0"/>
              <a:t> </a:t>
            </a:r>
            <a:r>
              <a:rPr lang="fr-CH" dirty="0" err="1"/>
              <a:t>columns</a:t>
            </a:r>
            <a:endParaRPr lang="fr-CH" dirty="0"/>
          </a:p>
          <a:p>
            <a:pPr marL="285750" indent="-285750">
              <a:lnSpc>
                <a:spcPct val="150000"/>
              </a:lnSpc>
              <a:buFont typeface="Arial" panose="020B0604020202020204" pitchFamily="34" charset="0"/>
              <a:buChar char="•"/>
            </a:pPr>
            <a:r>
              <a:rPr lang="fr-CH" dirty="0" err="1"/>
              <a:t>Missing</a:t>
            </a:r>
            <a:r>
              <a:rPr lang="fr-CH" dirty="0"/>
              <a:t> values </a:t>
            </a:r>
            <a:r>
              <a:rPr lang="fr-CH" dirty="0" err="1"/>
              <a:t>strategies</a:t>
            </a:r>
            <a:endParaRPr lang="fr-CH" dirty="0"/>
          </a:p>
        </p:txBody>
      </p:sp>
      <p:sp>
        <p:nvSpPr>
          <p:cNvPr id="52" name="Textfeld 4">
            <a:extLst>
              <a:ext uri="{FF2B5EF4-FFF2-40B4-BE49-F238E27FC236}">
                <a16:creationId xmlns:a16="http://schemas.microsoft.com/office/drawing/2014/main" id="{E4C41308-C8F2-4084-A3A8-D1271B0937D0}"/>
              </a:ext>
            </a:extLst>
          </p:cNvPr>
          <p:cNvSpPr txBox="1"/>
          <p:nvPr/>
        </p:nvSpPr>
        <p:spPr>
          <a:xfrm>
            <a:off x="418560" y="1119167"/>
            <a:ext cx="5898153" cy="769441"/>
          </a:xfrm>
          <a:prstGeom prst="rect">
            <a:avLst/>
          </a:prstGeom>
          <a:noFill/>
        </p:spPr>
        <p:txBody>
          <a:bodyPr wrap="none" rtlCol="0">
            <a:spAutoFit/>
          </a:bodyPr>
          <a:lstStyle/>
          <a:p>
            <a:r>
              <a:rPr lang="de-CH" sz="4400" dirty="0"/>
              <a:t>Explorative Data Analysis</a:t>
            </a:r>
          </a:p>
        </p:txBody>
      </p:sp>
    </p:spTree>
    <p:extLst>
      <p:ext uri="{BB962C8B-B14F-4D97-AF65-F5344CB8AC3E}">
        <p14:creationId xmlns:p14="http://schemas.microsoft.com/office/powerpoint/2010/main" val="4141193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1">
            <a:extLst>
              <a:ext uri="{FF2B5EF4-FFF2-40B4-BE49-F238E27FC236}">
                <a16:creationId xmlns:a16="http://schemas.microsoft.com/office/drawing/2014/main" id="{1D10A144-46FB-4C9C-BE64-6E39C96333EE}"/>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8" name="Freeform 11">
            <a:extLst>
              <a:ext uri="{FF2B5EF4-FFF2-40B4-BE49-F238E27FC236}">
                <a16:creationId xmlns:a16="http://schemas.microsoft.com/office/drawing/2014/main" id="{EC1A9298-73EE-4BDA-9716-4F12C56E4B1A}"/>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9" name="Freeform 11">
            <a:extLst>
              <a:ext uri="{FF2B5EF4-FFF2-40B4-BE49-F238E27FC236}">
                <a16:creationId xmlns:a16="http://schemas.microsoft.com/office/drawing/2014/main" id="{BE6F8B31-F48F-419F-A8B9-249E61977798}"/>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0" name="Freeform 11">
            <a:extLst>
              <a:ext uri="{FF2B5EF4-FFF2-40B4-BE49-F238E27FC236}">
                <a16:creationId xmlns:a16="http://schemas.microsoft.com/office/drawing/2014/main" id="{D2BC7D6D-A633-4A65-8DE6-89464C7E7977}"/>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2" name="Gerader Verbinder 11">
            <a:extLst>
              <a:ext uri="{FF2B5EF4-FFF2-40B4-BE49-F238E27FC236}">
                <a16:creationId xmlns:a16="http://schemas.microsoft.com/office/drawing/2014/main" id="{8A86DBCA-17EE-439C-A9CD-538B6B8AF7BA}"/>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Gerader Verbinder 20">
            <a:extLst>
              <a:ext uri="{FF2B5EF4-FFF2-40B4-BE49-F238E27FC236}">
                <a16:creationId xmlns:a16="http://schemas.microsoft.com/office/drawing/2014/main" id="{52058366-8535-42CC-B402-2545A5D92077}"/>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Gerader Verbinder 21">
            <a:extLst>
              <a:ext uri="{FF2B5EF4-FFF2-40B4-BE49-F238E27FC236}">
                <a16:creationId xmlns:a16="http://schemas.microsoft.com/office/drawing/2014/main" id="{F0970E43-6ADE-484E-83B6-C6A72FAEEF1B}"/>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Gerader Verbinder 22">
            <a:extLst>
              <a:ext uri="{FF2B5EF4-FFF2-40B4-BE49-F238E27FC236}">
                <a16:creationId xmlns:a16="http://schemas.microsoft.com/office/drawing/2014/main" id="{BE57CFFF-EA96-4614-B811-5765F1A22234}"/>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Gerader Verbinder 23">
            <a:extLst>
              <a:ext uri="{FF2B5EF4-FFF2-40B4-BE49-F238E27FC236}">
                <a16:creationId xmlns:a16="http://schemas.microsoft.com/office/drawing/2014/main" id="{A910D4C8-91C0-47C3-99CA-206906BBF13D}"/>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Gerader Verbinder 25">
            <a:extLst>
              <a:ext uri="{FF2B5EF4-FFF2-40B4-BE49-F238E27FC236}">
                <a16:creationId xmlns:a16="http://schemas.microsoft.com/office/drawing/2014/main" id="{E036445C-8CEF-4878-BBBC-06A1BE79C54D}"/>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Freeform 11">
            <a:extLst>
              <a:ext uri="{FF2B5EF4-FFF2-40B4-BE49-F238E27FC236}">
                <a16:creationId xmlns:a16="http://schemas.microsoft.com/office/drawing/2014/main" id="{BEDD1A53-1E4B-480F-8320-63C2E587C293}"/>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34" name="Gerader Verbinder 33">
            <a:extLst>
              <a:ext uri="{FF2B5EF4-FFF2-40B4-BE49-F238E27FC236}">
                <a16:creationId xmlns:a16="http://schemas.microsoft.com/office/drawing/2014/main" id="{9F9C0F81-EAD7-4569-A4A3-D3689E3D055F}"/>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 name="Datumsplatzhalter 1">
            <a:extLst>
              <a:ext uri="{FF2B5EF4-FFF2-40B4-BE49-F238E27FC236}">
                <a16:creationId xmlns:a16="http://schemas.microsoft.com/office/drawing/2014/main" id="{A2240D63-1040-4365-A487-4CD5B310755C}"/>
              </a:ext>
            </a:extLst>
          </p:cNvPr>
          <p:cNvSpPr>
            <a:spLocks noGrp="1"/>
          </p:cNvSpPr>
          <p:nvPr>
            <p:ph type="dt" sz="half" idx="10"/>
          </p:nvPr>
        </p:nvSpPr>
        <p:spPr/>
        <p:txBody>
          <a:bodyPr/>
          <a:lstStyle/>
          <a:p>
            <a:fld id="{4C3F2C8B-BFDB-4DB2-8412-CD9E36C07FE0}" type="datetime1">
              <a:rPr lang="en-GB" smtClean="0"/>
              <a:t>27/06/2021</a:t>
            </a:fld>
            <a:endParaRPr lang="de-CH"/>
          </a:p>
        </p:txBody>
      </p:sp>
      <p:sp>
        <p:nvSpPr>
          <p:cNvPr id="3" name="Fußzeilenplatzhalter 2">
            <a:extLst>
              <a:ext uri="{FF2B5EF4-FFF2-40B4-BE49-F238E27FC236}">
                <a16:creationId xmlns:a16="http://schemas.microsoft.com/office/drawing/2014/main" id="{CB826259-A1F0-44E6-92FF-BE5F7AB40ECE}"/>
              </a:ext>
            </a:extLst>
          </p:cNvPr>
          <p:cNvSpPr>
            <a:spLocks noGrp="1"/>
          </p:cNvSpPr>
          <p:nvPr>
            <p:ph type="ftr" sz="quarter" idx="11"/>
          </p:nvPr>
        </p:nvSpPr>
        <p:spPr/>
        <p:txBody>
          <a:bodyPr/>
          <a:lstStyle/>
          <a:p>
            <a:r>
              <a:rPr lang="de-CH" dirty="0"/>
              <a:t>Roman Studer, Alexandre Rau</a:t>
            </a:r>
          </a:p>
        </p:txBody>
      </p:sp>
      <p:sp>
        <p:nvSpPr>
          <p:cNvPr id="4" name="Foliennummernplatzhalter 3">
            <a:extLst>
              <a:ext uri="{FF2B5EF4-FFF2-40B4-BE49-F238E27FC236}">
                <a16:creationId xmlns:a16="http://schemas.microsoft.com/office/drawing/2014/main" id="{34493D4C-44E0-4D10-A1F9-C1E80DCAD65B}"/>
              </a:ext>
            </a:extLst>
          </p:cNvPr>
          <p:cNvSpPr>
            <a:spLocks noGrp="1"/>
          </p:cNvSpPr>
          <p:nvPr>
            <p:ph type="sldNum" sz="quarter" idx="12"/>
          </p:nvPr>
        </p:nvSpPr>
        <p:spPr/>
        <p:txBody>
          <a:bodyPr/>
          <a:lstStyle/>
          <a:p>
            <a:fld id="{2FD792E3-E401-4E03-A367-A0CE4F17704C}" type="slidenum">
              <a:rPr lang="de-CH" smtClean="0"/>
              <a:t>4</a:t>
            </a:fld>
            <a:endParaRPr lang="de-CH"/>
          </a:p>
        </p:txBody>
      </p:sp>
      <p:sp>
        <p:nvSpPr>
          <p:cNvPr id="25" name="Freeform 11">
            <a:extLst>
              <a:ext uri="{FF2B5EF4-FFF2-40B4-BE49-F238E27FC236}">
                <a16:creationId xmlns:a16="http://schemas.microsoft.com/office/drawing/2014/main" id="{B9F820E8-0851-48FA-A289-1A21AB6D9B4D}"/>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7" name="Freeform 11">
            <a:extLst>
              <a:ext uri="{FF2B5EF4-FFF2-40B4-BE49-F238E27FC236}">
                <a16:creationId xmlns:a16="http://schemas.microsoft.com/office/drawing/2014/main" id="{E66C77AF-0844-45A0-A186-05F044102D84}"/>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3" name="Freeform 11">
            <a:extLst>
              <a:ext uri="{FF2B5EF4-FFF2-40B4-BE49-F238E27FC236}">
                <a16:creationId xmlns:a16="http://schemas.microsoft.com/office/drawing/2014/main" id="{A4B66FAA-34AD-4F98-99D8-1D064FB5F694}"/>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5" name="Freeform 11">
            <a:extLst>
              <a:ext uri="{FF2B5EF4-FFF2-40B4-BE49-F238E27FC236}">
                <a16:creationId xmlns:a16="http://schemas.microsoft.com/office/drawing/2014/main" id="{BF0CC63F-E044-4A77-9F1F-0A8A26F1FFCB}"/>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36" name="Gerader Verbinder 11">
            <a:extLst>
              <a:ext uri="{FF2B5EF4-FFF2-40B4-BE49-F238E27FC236}">
                <a16:creationId xmlns:a16="http://schemas.microsoft.com/office/drawing/2014/main" id="{2033FFA8-D266-498A-9040-70B42AB844D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Gerader Verbinder 20">
            <a:extLst>
              <a:ext uri="{FF2B5EF4-FFF2-40B4-BE49-F238E27FC236}">
                <a16:creationId xmlns:a16="http://schemas.microsoft.com/office/drawing/2014/main" id="{8681C8FF-4DDF-409C-B855-0722AAAF680E}"/>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Gerader Verbinder 21">
            <a:extLst>
              <a:ext uri="{FF2B5EF4-FFF2-40B4-BE49-F238E27FC236}">
                <a16:creationId xmlns:a16="http://schemas.microsoft.com/office/drawing/2014/main" id="{387AFA38-A6B6-4B08-907D-F3C2687179FF}"/>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Gerader Verbinder 22">
            <a:extLst>
              <a:ext uri="{FF2B5EF4-FFF2-40B4-BE49-F238E27FC236}">
                <a16:creationId xmlns:a16="http://schemas.microsoft.com/office/drawing/2014/main" id="{D17E836F-6A4C-44BD-BDD8-AA56164D7675}"/>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Gerader Verbinder 23">
            <a:extLst>
              <a:ext uri="{FF2B5EF4-FFF2-40B4-BE49-F238E27FC236}">
                <a16:creationId xmlns:a16="http://schemas.microsoft.com/office/drawing/2014/main" id="{20B66242-2536-4BCF-BF4A-3E4F01B90D71}"/>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Gerader Verbinder 25">
            <a:extLst>
              <a:ext uri="{FF2B5EF4-FFF2-40B4-BE49-F238E27FC236}">
                <a16:creationId xmlns:a16="http://schemas.microsoft.com/office/drawing/2014/main" id="{22419D88-2F59-4A2D-859E-481BCDCB8AC3}"/>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Freeform 11">
            <a:extLst>
              <a:ext uri="{FF2B5EF4-FFF2-40B4-BE49-F238E27FC236}">
                <a16:creationId xmlns:a16="http://schemas.microsoft.com/office/drawing/2014/main" id="{366CDF49-7790-4E68-8D6D-3F9B0C48BA79}"/>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43" name="Textfeld 28">
            <a:extLst>
              <a:ext uri="{FF2B5EF4-FFF2-40B4-BE49-F238E27FC236}">
                <a16:creationId xmlns:a16="http://schemas.microsoft.com/office/drawing/2014/main" id="{21E7AB91-1066-4F50-8E3F-595F0840DBCE}"/>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4" name="Textfeld 29">
            <a:extLst>
              <a:ext uri="{FF2B5EF4-FFF2-40B4-BE49-F238E27FC236}">
                <a16:creationId xmlns:a16="http://schemas.microsoft.com/office/drawing/2014/main" id="{0C327C4B-615A-4167-9141-E6ACCE18B9E9}"/>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5" name="Textfeld 30">
            <a:extLst>
              <a:ext uri="{FF2B5EF4-FFF2-40B4-BE49-F238E27FC236}">
                <a16:creationId xmlns:a16="http://schemas.microsoft.com/office/drawing/2014/main" id="{59C98D06-0E41-4D9C-B674-59B5933E0B76}"/>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6" name="Textfeld 31">
            <a:extLst>
              <a:ext uri="{FF2B5EF4-FFF2-40B4-BE49-F238E27FC236}">
                <a16:creationId xmlns:a16="http://schemas.microsoft.com/office/drawing/2014/main" id="{8A812A63-75EB-4E44-9B8B-26460FC8EA2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a:t>
            </a: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47" name="Gerader Verbinder 33">
            <a:extLst>
              <a:ext uri="{FF2B5EF4-FFF2-40B4-BE49-F238E27FC236}">
                <a16:creationId xmlns:a16="http://schemas.microsoft.com/office/drawing/2014/main" id="{EB694991-AA39-4AD5-9B71-99725B95C6A2}"/>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5" name="Textfeld 4">
            <a:extLst>
              <a:ext uri="{FF2B5EF4-FFF2-40B4-BE49-F238E27FC236}">
                <a16:creationId xmlns:a16="http://schemas.microsoft.com/office/drawing/2014/main" id="{6D4F4FDE-1CCA-4537-BFF5-8AA3E2D3EE12}"/>
              </a:ext>
            </a:extLst>
          </p:cNvPr>
          <p:cNvSpPr txBox="1"/>
          <p:nvPr/>
        </p:nvSpPr>
        <p:spPr>
          <a:xfrm>
            <a:off x="418560" y="1119167"/>
            <a:ext cx="5898153" cy="769441"/>
          </a:xfrm>
          <a:prstGeom prst="rect">
            <a:avLst/>
          </a:prstGeom>
          <a:noFill/>
        </p:spPr>
        <p:txBody>
          <a:bodyPr wrap="none" rtlCol="0">
            <a:spAutoFit/>
          </a:bodyPr>
          <a:lstStyle/>
          <a:p>
            <a:r>
              <a:rPr lang="de-CH" sz="4400" dirty="0"/>
              <a:t>Explorative Data Analysis</a:t>
            </a:r>
          </a:p>
        </p:txBody>
      </p:sp>
      <p:pic>
        <p:nvPicPr>
          <p:cNvPr id="18" name="Immagine 17">
            <a:extLst>
              <a:ext uri="{FF2B5EF4-FFF2-40B4-BE49-F238E27FC236}">
                <a16:creationId xmlns:a16="http://schemas.microsoft.com/office/drawing/2014/main" id="{DCB46B90-DC19-4916-AA7D-003AF3166142}"/>
              </a:ext>
            </a:extLst>
          </p:cNvPr>
          <p:cNvPicPr>
            <a:picLocks noChangeAspect="1"/>
          </p:cNvPicPr>
          <p:nvPr/>
        </p:nvPicPr>
        <p:blipFill rotWithShape="1">
          <a:blip r:embed="rId3"/>
          <a:srcRect l="2696" t="3260" r="3170" b="2690"/>
          <a:stretch/>
        </p:blipFill>
        <p:spPr>
          <a:xfrm>
            <a:off x="7510942" y="2041982"/>
            <a:ext cx="4262815" cy="3795743"/>
          </a:xfrm>
          <a:prstGeom prst="rect">
            <a:avLst/>
          </a:prstGeom>
        </p:spPr>
      </p:pic>
      <p:sp>
        <p:nvSpPr>
          <p:cNvPr id="51" name="CasellaDiTesto 50">
            <a:extLst>
              <a:ext uri="{FF2B5EF4-FFF2-40B4-BE49-F238E27FC236}">
                <a16:creationId xmlns:a16="http://schemas.microsoft.com/office/drawing/2014/main" id="{2027D432-0BBC-442D-AA49-AAFB8BC67A31}"/>
              </a:ext>
            </a:extLst>
          </p:cNvPr>
          <p:cNvSpPr txBox="1"/>
          <p:nvPr/>
        </p:nvSpPr>
        <p:spPr>
          <a:xfrm>
            <a:off x="5178133" y="2328838"/>
            <a:ext cx="3789780"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CH" dirty="0" err="1"/>
              <a:t>Correlation</a:t>
            </a:r>
            <a:r>
              <a:rPr lang="fr-CH" dirty="0"/>
              <a:t> Matrix</a:t>
            </a:r>
          </a:p>
          <a:p>
            <a:pPr marL="285750" indent="-285750">
              <a:lnSpc>
                <a:spcPct val="150000"/>
              </a:lnSpc>
              <a:buFont typeface="Arial" panose="020B0604020202020204" pitchFamily="34" charset="0"/>
              <a:buChar char="•"/>
            </a:pPr>
            <a:r>
              <a:rPr lang="fr-CH" dirty="0" err="1"/>
              <a:t>Visualized</a:t>
            </a:r>
            <a:endParaRPr lang="fr-CH" dirty="0"/>
          </a:p>
          <a:p>
            <a:pPr marL="285750" indent="-285750">
              <a:lnSpc>
                <a:spcPct val="150000"/>
              </a:lnSpc>
              <a:buFont typeface="Arial" panose="020B0604020202020204" pitchFamily="34" charset="0"/>
              <a:buChar char="•"/>
            </a:pPr>
            <a:r>
              <a:rPr lang="fr-CH" dirty="0" err="1"/>
              <a:t>Additional</a:t>
            </a:r>
            <a:r>
              <a:rPr lang="fr-CH" dirty="0"/>
              <a:t> insights</a:t>
            </a:r>
          </a:p>
        </p:txBody>
      </p:sp>
      <p:sp>
        <p:nvSpPr>
          <p:cNvPr id="52" name="CasellaDiTesto 51">
            <a:extLst>
              <a:ext uri="{FF2B5EF4-FFF2-40B4-BE49-F238E27FC236}">
                <a16:creationId xmlns:a16="http://schemas.microsoft.com/office/drawing/2014/main" id="{3D85050F-4E2C-4AD2-9345-3BDC30007D8E}"/>
              </a:ext>
            </a:extLst>
          </p:cNvPr>
          <p:cNvSpPr txBox="1"/>
          <p:nvPr/>
        </p:nvSpPr>
        <p:spPr>
          <a:xfrm>
            <a:off x="418243" y="4037526"/>
            <a:ext cx="3352594" cy="1938992"/>
          </a:xfrm>
          <a:prstGeom prst="rect">
            <a:avLst/>
          </a:prstGeom>
          <a:noFill/>
        </p:spPr>
        <p:txBody>
          <a:bodyPr wrap="square" rtlCol="0">
            <a:spAutoFit/>
          </a:bodyPr>
          <a:lstStyle/>
          <a:p>
            <a:pPr marL="285750" indent="-285750">
              <a:buFont typeface="Arial" panose="020B0604020202020204" pitchFamily="34" charset="0"/>
              <a:buChar char="•"/>
            </a:pPr>
            <a:r>
              <a:rPr lang="fr-CH" sz="4000" dirty="0" err="1"/>
              <a:t>Evaluate</a:t>
            </a:r>
            <a:endParaRPr lang="fr-CH" sz="4000" dirty="0"/>
          </a:p>
          <a:p>
            <a:pPr marL="285750" indent="-285750">
              <a:buFont typeface="Arial" panose="020B0604020202020204" pitchFamily="34" charset="0"/>
              <a:buChar char="•"/>
            </a:pPr>
            <a:r>
              <a:rPr lang="fr-CH" sz="4000" dirty="0"/>
              <a:t>Gain insights</a:t>
            </a:r>
          </a:p>
          <a:p>
            <a:pPr marL="285750" indent="-285750">
              <a:buFont typeface="Arial" panose="020B0604020202020204" pitchFamily="34" charset="0"/>
              <a:buChar char="•"/>
            </a:pPr>
            <a:r>
              <a:rPr lang="fr-CH" sz="4000" dirty="0" err="1"/>
              <a:t>Prepare</a:t>
            </a:r>
            <a:endParaRPr lang="fr-CH" sz="4000" dirty="0"/>
          </a:p>
        </p:txBody>
      </p:sp>
    </p:spTree>
    <p:extLst>
      <p:ext uri="{BB962C8B-B14F-4D97-AF65-F5344CB8AC3E}">
        <p14:creationId xmlns:p14="http://schemas.microsoft.com/office/powerpoint/2010/main" val="29474227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22" presetClass="entr" presetSubtype="8"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750"/>
                                        <p:tgtEl>
                                          <p:spTgt spid="26"/>
                                        </p:tgtEl>
                                      </p:cBhvr>
                                    </p:animEffect>
                                  </p:childTnLst>
                                </p:cTn>
                              </p:par>
                            </p:childTnLst>
                          </p:cTn>
                        </p:par>
                        <p:par>
                          <p:cTn id="43" fill="hold">
                            <p:stCondLst>
                              <p:cond delay="2750"/>
                            </p:stCondLst>
                            <p:childTnLst>
                              <p:par>
                                <p:cTn id="44" presetID="1"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22" presetClass="entr" presetSubtype="8" fill="hold"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par>
                          <p:cTn id="49" fill="hold">
                            <p:stCondLst>
                              <p:cond delay="3250"/>
                            </p:stCondLst>
                            <p:childTnLst>
                              <p:par>
                                <p:cTn id="50" presetID="1" presetClass="entr" presetSubtype="0"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childTnLst>
                                </p:cTn>
                              </p:par>
                              <p:par>
                                <p:cTn id="54" presetID="22" presetClass="entr" presetSubtype="8"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left)">
                                      <p:cBhvr>
                                        <p:cTn id="56" dur="500"/>
                                        <p:tgtEl>
                                          <p:spTgt spid="36"/>
                                        </p:tgtEl>
                                      </p:cBhvr>
                                    </p:animEffect>
                                  </p:childTnLst>
                                </p:cTn>
                              </p:par>
                            </p:childTnLst>
                          </p:cTn>
                        </p:par>
                        <p:par>
                          <p:cTn id="57" fill="hold">
                            <p:stCondLst>
                              <p:cond delay="3750"/>
                            </p:stCondLst>
                            <p:childTnLst>
                              <p:par>
                                <p:cTn id="58" presetID="1" presetClass="entr" presetSubtype="0"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childTnLst>
                                </p:cTn>
                              </p:par>
                              <p:par>
                                <p:cTn id="62" presetID="22" presetClass="entr" presetSubtype="8" fill="hold"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left)">
                                      <p:cBhvr>
                                        <p:cTn id="64" dur="500"/>
                                        <p:tgtEl>
                                          <p:spTgt spid="37"/>
                                        </p:tgtEl>
                                      </p:cBhvr>
                                    </p:animEffect>
                                  </p:childTnLst>
                                </p:cTn>
                              </p:par>
                            </p:childTnLst>
                          </p:cTn>
                        </p:par>
                        <p:par>
                          <p:cTn id="65" fill="hold">
                            <p:stCondLst>
                              <p:cond delay="4250"/>
                            </p:stCondLst>
                            <p:childTnLst>
                              <p:par>
                                <p:cTn id="66" presetID="1" presetClass="entr" presetSubtype="0" fill="hold" grpId="0" nodeType="afterEffect">
                                  <p:stCondLst>
                                    <p:cond delay="0"/>
                                  </p:stCondLst>
                                  <p:childTnLst>
                                    <p:set>
                                      <p:cBhvr>
                                        <p:cTn id="67" dur="1" fill="hold">
                                          <p:stCondLst>
                                            <p:cond delay="0"/>
                                          </p:stCondLst>
                                        </p:cTn>
                                        <p:tgtEl>
                                          <p:spTgt spid="3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par>
                                <p:cTn id="70" presetID="22" presetClass="entr" presetSubtype="8" fill="hold"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wipe(left)">
                                      <p:cBhvr>
                                        <p:cTn id="72" dur="500"/>
                                        <p:tgtEl>
                                          <p:spTgt spid="38"/>
                                        </p:tgtEl>
                                      </p:cBhvr>
                                    </p:animEffect>
                                  </p:childTnLst>
                                </p:cTn>
                              </p:par>
                            </p:childTnLst>
                          </p:cTn>
                        </p:par>
                        <p:par>
                          <p:cTn id="73" fill="hold">
                            <p:stCondLst>
                              <p:cond delay="4750"/>
                            </p:stCondLst>
                            <p:childTnLst>
                              <p:par>
                                <p:cTn id="74" presetID="1"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childTnLst>
                                </p:cTn>
                              </p:par>
                              <p:par>
                                <p:cTn id="78" presetID="22" presetClass="entr" presetSubtype="8" fill="hold"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wipe(left)">
                                      <p:cBhvr>
                                        <p:cTn id="80" dur="500"/>
                                        <p:tgtEl>
                                          <p:spTgt spid="39"/>
                                        </p:tgtEl>
                                      </p:cBhvr>
                                    </p:animEffect>
                                  </p:childTnLst>
                                </p:cTn>
                              </p:par>
                              <p:par>
                                <p:cTn id="81" presetID="22" presetClass="entr" presetSubtype="8"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left)">
                                      <p:cBhvr>
                                        <p:cTn id="83" dur="750"/>
                                        <p:tgtEl>
                                          <p:spTgt spid="41"/>
                                        </p:tgtEl>
                                      </p:cBhvr>
                                    </p:animEffect>
                                  </p:childTnLst>
                                </p:cTn>
                              </p:par>
                            </p:childTnLst>
                          </p:cTn>
                        </p:par>
                        <p:par>
                          <p:cTn id="84" fill="hold">
                            <p:stCondLst>
                              <p:cond delay="5500"/>
                            </p:stCondLst>
                            <p:childTnLst>
                              <p:par>
                                <p:cTn id="85" presetID="1" presetClass="entr" presetSubtype="0" fill="hold" grpId="0" nodeType="after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28" grpId="0" animBg="1"/>
      <p:bldP spid="29" grpId="0"/>
      <p:bldP spid="30" grpId="0"/>
      <p:bldP spid="31" grpId="0"/>
      <p:bldP spid="32" grpId="0"/>
      <p:bldP spid="25" grpId="0" animBg="1"/>
      <p:bldP spid="27" grpId="0" animBg="1"/>
      <p:bldP spid="33" grpId="0" animBg="1"/>
      <p:bldP spid="35" grpId="0" animBg="1"/>
      <p:bldP spid="42" grpId="0" animBg="1"/>
      <p:bldP spid="43" grpId="0"/>
      <p:bldP spid="44" grpId="0"/>
      <p:bldP spid="45"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r Verbinder 22">
            <a:extLst>
              <a:ext uri="{FF2B5EF4-FFF2-40B4-BE49-F238E27FC236}">
                <a16:creationId xmlns:a16="http://schemas.microsoft.com/office/drawing/2014/main" id="{030EB4DA-F517-480B-BE76-18E1EE9C51FC}"/>
              </a:ext>
            </a:extLst>
          </p:cNvPr>
          <p:cNvCxnSpPr>
            <a:cxnSpLocks/>
          </p:cNvCxnSpPr>
          <p:nvPr/>
        </p:nvCxnSpPr>
        <p:spPr>
          <a:xfrm>
            <a:off x="482921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51285"/>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4829214" y="359657"/>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7514366" y="254218"/>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289A890-15D5-4082-AB77-AF164572E0C6}"/>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Textfeld 24">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Preprocessing</a:t>
            </a:r>
          </a:p>
        </p:txBody>
      </p:sp>
      <p:sp>
        <p:nvSpPr>
          <p:cNvPr id="26" name="Textfeld 25">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7" name="Textfeld 26">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8" name="Textfeld 27">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6E829585-B34F-4E0B-BB61-1E7F085C0A16}"/>
              </a:ext>
            </a:extLst>
          </p:cNvPr>
          <p:cNvSpPr>
            <a:spLocks noGrp="1"/>
          </p:cNvSpPr>
          <p:nvPr>
            <p:ph type="dt" sz="half" idx="10"/>
          </p:nvPr>
        </p:nvSpPr>
        <p:spPr/>
        <p:txBody>
          <a:bodyPr/>
          <a:lstStyle/>
          <a:p>
            <a:fld id="{603E4F4D-713A-47CD-8511-7FDACD1445BE}" type="datetime1">
              <a:rPr lang="en-GB" smtClean="0"/>
              <a:t>27/06/2021</a:t>
            </a:fld>
            <a:endParaRPr lang="de-CH"/>
          </a:p>
        </p:txBody>
      </p:sp>
      <p:sp>
        <p:nvSpPr>
          <p:cNvPr id="3" name="Fußzeilenplatzhalter 2">
            <a:extLst>
              <a:ext uri="{FF2B5EF4-FFF2-40B4-BE49-F238E27FC236}">
                <a16:creationId xmlns:a16="http://schemas.microsoft.com/office/drawing/2014/main" id="{15E5B280-C031-4656-A290-ABEB0D6482C0}"/>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6A32FB5E-57A6-479D-872F-664B4ED33721}"/>
              </a:ext>
            </a:extLst>
          </p:cNvPr>
          <p:cNvSpPr>
            <a:spLocks noGrp="1"/>
          </p:cNvSpPr>
          <p:nvPr>
            <p:ph type="sldNum" sz="quarter" idx="12"/>
          </p:nvPr>
        </p:nvSpPr>
        <p:spPr/>
        <p:txBody>
          <a:bodyPr/>
          <a:lstStyle/>
          <a:p>
            <a:fld id="{2FD792E3-E401-4E03-A367-A0CE4F17704C}" type="slidenum">
              <a:rPr lang="de-CH" smtClean="0"/>
              <a:t>5</a:t>
            </a:fld>
            <a:endParaRPr lang="de-CH"/>
          </a:p>
        </p:txBody>
      </p:sp>
      <p:sp>
        <p:nvSpPr>
          <p:cNvPr id="29" name="Textfeld 4">
            <a:extLst>
              <a:ext uri="{FF2B5EF4-FFF2-40B4-BE49-F238E27FC236}">
                <a16:creationId xmlns:a16="http://schemas.microsoft.com/office/drawing/2014/main" id="{962A16CF-94AD-4165-BB73-E45116B91A7B}"/>
              </a:ext>
            </a:extLst>
          </p:cNvPr>
          <p:cNvSpPr txBox="1"/>
          <p:nvPr/>
        </p:nvSpPr>
        <p:spPr>
          <a:xfrm>
            <a:off x="418560" y="1119167"/>
            <a:ext cx="2494594" cy="769441"/>
          </a:xfrm>
          <a:prstGeom prst="rect">
            <a:avLst/>
          </a:prstGeom>
          <a:noFill/>
        </p:spPr>
        <p:txBody>
          <a:bodyPr wrap="none" rtlCol="0">
            <a:spAutoFit/>
          </a:bodyPr>
          <a:lstStyle/>
          <a:p>
            <a:r>
              <a:rPr lang="de-CH" sz="4400" dirty="0"/>
              <a:t>Modelling</a:t>
            </a:r>
          </a:p>
        </p:txBody>
      </p:sp>
      <p:sp>
        <p:nvSpPr>
          <p:cNvPr id="14" name="CasellaDiTesto 13">
            <a:extLst>
              <a:ext uri="{FF2B5EF4-FFF2-40B4-BE49-F238E27FC236}">
                <a16:creationId xmlns:a16="http://schemas.microsoft.com/office/drawing/2014/main" id="{512B226C-FFB6-4862-AD68-9BF5E4B51705}"/>
              </a:ext>
            </a:extLst>
          </p:cNvPr>
          <p:cNvSpPr txBox="1"/>
          <p:nvPr/>
        </p:nvSpPr>
        <p:spPr>
          <a:xfrm>
            <a:off x="596917" y="2186592"/>
            <a:ext cx="3441683" cy="923330"/>
          </a:xfrm>
          <a:prstGeom prst="rect">
            <a:avLst/>
          </a:prstGeom>
          <a:noFill/>
        </p:spPr>
        <p:txBody>
          <a:bodyPr wrap="square" rtlCol="0">
            <a:spAutoFit/>
          </a:bodyPr>
          <a:lstStyle/>
          <a:p>
            <a:r>
              <a:rPr lang="fr-CH" dirty="0" err="1"/>
              <a:t>Comprehensibility</a:t>
            </a:r>
            <a:endParaRPr lang="fr-CH" dirty="0"/>
          </a:p>
          <a:p>
            <a:r>
              <a:rPr lang="fr-CH" dirty="0" err="1"/>
              <a:t>Reproduciblity</a:t>
            </a:r>
            <a:endParaRPr lang="fr-CH" dirty="0"/>
          </a:p>
          <a:p>
            <a:r>
              <a:rPr lang="fr-CH" dirty="0" err="1"/>
              <a:t>Feature</a:t>
            </a:r>
            <a:r>
              <a:rPr lang="fr-CH" dirty="0"/>
              <a:t> importance extraction</a:t>
            </a:r>
          </a:p>
        </p:txBody>
      </p:sp>
      <p:sp>
        <p:nvSpPr>
          <p:cNvPr id="30" name="CasellaDiTesto 29">
            <a:extLst>
              <a:ext uri="{FF2B5EF4-FFF2-40B4-BE49-F238E27FC236}">
                <a16:creationId xmlns:a16="http://schemas.microsoft.com/office/drawing/2014/main" id="{AEDEE5D3-BB97-49EE-9525-E2DE62BE0FE5}"/>
              </a:ext>
            </a:extLst>
          </p:cNvPr>
          <p:cNvSpPr txBox="1"/>
          <p:nvPr/>
        </p:nvSpPr>
        <p:spPr>
          <a:xfrm>
            <a:off x="596917" y="3402188"/>
            <a:ext cx="3441683" cy="2308324"/>
          </a:xfrm>
          <a:prstGeom prst="rect">
            <a:avLst/>
          </a:prstGeom>
          <a:noFill/>
        </p:spPr>
        <p:txBody>
          <a:bodyPr wrap="square" rtlCol="0">
            <a:spAutoFit/>
          </a:bodyPr>
          <a:lstStyle/>
          <a:p>
            <a:r>
              <a:rPr lang="fr-CH" dirty="0"/>
              <a:t>Classification </a:t>
            </a:r>
            <a:r>
              <a:rPr lang="fr-CH" dirty="0" err="1"/>
              <a:t>Algorithms</a:t>
            </a:r>
            <a:endParaRPr lang="fr-CH" dirty="0"/>
          </a:p>
          <a:p>
            <a:r>
              <a:rPr lang="fr-CH" dirty="0" err="1"/>
              <a:t>Decision</a:t>
            </a:r>
            <a:r>
              <a:rPr lang="fr-CH" dirty="0"/>
              <a:t> </a:t>
            </a:r>
            <a:r>
              <a:rPr lang="fr-CH" dirty="0" err="1"/>
              <a:t>Trees</a:t>
            </a:r>
            <a:endParaRPr lang="fr-CH" dirty="0"/>
          </a:p>
          <a:p>
            <a:r>
              <a:rPr lang="fr-CH" dirty="0" err="1"/>
              <a:t>Random</a:t>
            </a:r>
            <a:r>
              <a:rPr lang="fr-CH" dirty="0"/>
              <a:t> Forest</a:t>
            </a:r>
          </a:p>
          <a:p>
            <a:r>
              <a:rPr lang="fr-CH" dirty="0"/>
              <a:t>K-</a:t>
            </a:r>
            <a:r>
              <a:rPr lang="fr-CH" dirty="0" err="1"/>
              <a:t>nearest</a:t>
            </a:r>
            <a:r>
              <a:rPr lang="fr-CH" dirty="0"/>
              <a:t> </a:t>
            </a:r>
            <a:r>
              <a:rPr lang="fr-CH" dirty="0" err="1"/>
              <a:t>Nieghbours</a:t>
            </a:r>
            <a:r>
              <a:rPr lang="fr-CH" dirty="0"/>
              <a:t> (KNN)</a:t>
            </a:r>
          </a:p>
          <a:p>
            <a:r>
              <a:rPr lang="fr-CH" dirty="0"/>
              <a:t>Support </a:t>
            </a:r>
            <a:r>
              <a:rPr lang="fr-CH" dirty="0" err="1"/>
              <a:t>Vector</a:t>
            </a:r>
            <a:r>
              <a:rPr lang="fr-CH" dirty="0"/>
              <a:t> Machines (SVM)</a:t>
            </a:r>
          </a:p>
          <a:p>
            <a:r>
              <a:rPr lang="fr-CH" dirty="0" err="1"/>
              <a:t>XGBoost</a:t>
            </a:r>
            <a:endParaRPr lang="fr-CH" dirty="0"/>
          </a:p>
          <a:p>
            <a:r>
              <a:rPr lang="fr-CH" dirty="0" err="1"/>
              <a:t>AdaBoost</a:t>
            </a:r>
            <a:r>
              <a:rPr lang="fr-CH" dirty="0"/>
              <a:t> w/ </a:t>
            </a:r>
            <a:r>
              <a:rPr lang="fr-CH" dirty="0" err="1"/>
              <a:t>DecisionTrees</a:t>
            </a:r>
            <a:endParaRPr lang="fr-CH" dirty="0"/>
          </a:p>
          <a:p>
            <a:r>
              <a:rPr lang="fr-CH" dirty="0"/>
              <a:t>Multi-Layer Perceptron (MLP)</a:t>
            </a:r>
          </a:p>
        </p:txBody>
      </p:sp>
      <p:pic>
        <p:nvPicPr>
          <p:cNvPr id="17" name="Immagine 16">
            <a:extLst>
              <a:ext uri="{FF2B5EF4-FFF2-40B4-BE49-F238E27FC236}">
                <a16:creationId xmlns:a16="http://schemas.microsoft.com/office/drawing/2014/main" id="{CD09FBDD-DE26-4CEB-BDB8-8D6866E7718D}"/>
              </a:ext>
            </a:extLst>
          </p:cNvPr>
          <p:cNvPicPr>
            <a:picLocks noChangeAspect="1"/>
          </p:cNvPicPr>
          <p:nvPr/>
        </p:nvPicPr>
        <p:blipFill>
          <a:blip r:embed="rId3"/>
          <a:stretch>
            <a:fillRect/>
          </a:stretch>
        </p:blipFill>
        <p:spPr>
          <a:xfrm>
            <a:off x="8098541" y="1137760"/>
            <a:ext cx="2705085" cy="1800000"/>
          </a:xfrm>
          <a:prstGeom prst="rect">
            <a:avLst/>
          </a:prstGeom>
        </p:spPr>
      </p:pic>
      <p:pic>
        <p:nvPicPr>
          <p:cNvPr id="38" name="Immagine 37">
            <a:extLst>
              <a:ext uri="{FF2B5EF4-FFF2-40B4-BE49-F238E27FC236}">
                <a16:creationId xmlns:a16="http://schemas.microsoft.com/office/drawing/2014/main" id="{66B4CF03-6BFD-4884-B2FB-21EE22D9A73A}"/>
              </a:ext>
            </a:extLst>
          </p:cNvPr>
          <p:cNvPicPr>
            <a:picLocks noChangeAspect="1"/>
          </p:cNvPicPr>
          <p:nvPr/>
        </p:nvPicPr>
        <p:blipFill>
          <a:blip r:embed="rId4"/>
          <a:stretch>
            <a:fillRect/>
          </a:stretch>
        </p:blipFill>
        <p:spPr>
          <a:xfrm>
            <a:off x="8046117" y="2937760"/>
            <a:ext cx="2702479" cy="1800000"/>
          </a:xfrm>
          <a:prstGeom prst="rect">
            <a:avLst/>
          </a:prstGeom>
        </p:spPr>
      </p:pic>
      <p:pic>
        <p:nvPicPr>
          <p:cNvPr id="40" name="Immagine 39">
            <a:extLst>
              <a:ext uri="{FF2B5EF4-FFF2-40B4-BE49-F238E27FC236}">
                <a16:creationId xmlns:a16="http://schemas.microsoft.com/office/drawing/2014/main" id="{26DFF9F9-B01E-4676-8C43-0288CF038863}"/>
              </a:ext>
            </a:extLst>
          </p:cNvPr>
          <p:cNvPicPr>
            <a:picLocks noChangeAspect="1"/>
          </p:cNvPicPr>
          <p:nvPr/>
        </p:nvPicPr>
        <p:blipFill>
          <a:blip r:embed="rId5"/>
          <a:stretch>
            <a:fillRect/>
          </a:stretch>
        </p:blipFill>
        <p:spPr>
          <a:xfrm>
            <a:off x="8236504" y="4722820"/>
            <a:ext cx="2730871" cy="1800000"/>
          </a:xfrm>
          <a:prstGeom prst="rect">
            <a:avLst/>
          </a:prstGeom>
        </p:spPr>
      </p:pic>
    </p:spTree>
    <p:extLst>
      <p:ext uri="{BB962C8B-B14F-4D97-AF65-F5344CB8AC3E}">
        <p14:creationId xmlns:p14="http://schemas.microsoft.com/office/powerpoint/2010/main" val="198670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r Verbinder 22">
            <a:extLst>
              <a:ext uri="{FF2B5EF4-FFF2-40B4-BE49-F238E27FC236}">
                <a16:creationId xmlns:a16="http://schemas.microsoft.com/office/drawing/2014/main" id="{030EB4DA-F517-480B-BE76-18E1EE9C51FC}"/>
              </a:ext>
            </a:extLst>
          </p:cNvPr>
          <p:cNvCxnSpPr>
            <a:cxnSpLocks/>
          </p:cNvCxnSpPr>
          <p:nvPr/>
        </p:nvCxnSpPr>
        <p:spPr>
          <a:xfrm>
            <a:off x="482921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51285"/>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4829214" y="359657"/>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7514366" y="254218"/>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289A890-15D5-4082-AB77-AF164572E0C6}"/>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Textfeld 24">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Preprocessing</a:t>
            </a:r>
          </a:p>
        </p:txBody>
      </p:sp>
      <p:sp>
        <p:nvSpPr>
          <p:cNvPr id="26" name="Textfeld 25">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7" name="Textfeld 26">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8" name="Textfeld 27">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6E829585-B34F-4E0B-BB61-1E7F085C0A16}"/>
              </a:ext>
            </a:extLst>
          </p:cNvPr>
          <p:cNvSpPr>
            <a:spLocks noGrp="1"/>
          </p:cNvSpPr>
          <p:nvPr>
            <p:ph type="dt" sz="half" idx="10"/>
          </p:nvPr>
        </p:nvSpPr>
        <p:spPr/>
        <p:txBody>
          <a:bodyPr/>
          <a:lstStyle/>
          <a:p>
            <a:fld id="{603E4F4D-713A-47CD-8511-7FDACD1445BE}" type="datetime1">
              <a:rPr lang="en-GB" smtClean="0"/>
              <a:t>28/06/2021</a:t>
            </a:fld>
            <a:endParaRPr lang="de-CH"/>
          </a:p>
        </p:txBody>
      </p:sp>
      <p:sp>
        <p:nvSpPr>
          <p:cNvPr id="3" name="Fußzeilenplatzhalter 2">
            <a:extLst>
              <a:ext uri="{FF2B5EF4-FFF2-40B4-BE49-F238E27FC236}">
                <a16:creationId xmlns:a16="http://schemas.microsoft.com/office/drawing/2014/main" id="{15E5B280-C031-4656-A290-ABEB0D6482C0}"/>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6A32FB5E-57A6-479D-872F-664B4ED33721}"/>
              </a:ext>
            </a:extLst>
          </p:cNvPr>
          <p:cNvSpPr>
            <a:spLocks noGrp="1"/>
          </p:cNvSpPr>
          <p:nvPr>
            <p:ph type="sldNum" sz="quarter" idx="12"/>
          </p:nvPr>
        </p:nvSpPr>
        <p:spPr/>
        <p:txBody>
          <a:bodyPr/>
          <a:lstStyle/>
          <a:p>
            <a:fld id="{2FD792E3-E401-4E03-A367-A0CE4F17704C}" type="slidenum">
              <a:rPr lang="de-CH" smtClean="0"/>
              <a:t>6</a:t>
            </a:fld>
            <a:endParaRPr lang="de-CH"/>
          </a:p>
        </p:txBody>
      </p:sp>
      <p:sp>
        <p:nvSpPr>
          <p:cNvPr id="29" name="Textfeld 4">
            <a:extLst>
              <a:ext uri="{FF2B5EF4-FFF2-40B4-BE49-F238E27FC236}">
                <a16:creationId xmlns:a16="http://schemas.microsoft.com/office/drawing/2014/main" id="{962A16CF-94AD-4165-BB73-E45116B91A7B}"/>
              </a:ext>
            </a:extLst>
          </p:cNvPr>
          <p:cNvSpPr txBox="1"/>
          <p:nvPr/>
        </p:nvSpPr>
        <p:spPr>
          <a:xfrm>
            <a:off x="418560" y="1119167"/>
            <a:ext cx="2494594" cy="769441"/>
          </a:xfrm>
          <a:prstGeom prst="rect">
            <a:avLst/>
          </a:prstGeom>
          <a:noFill/>
        </p:spPr>
        <p:txBody>
          <a:bodyPr wrap="none" rtlCol="0">
            <a:spAutoFit/>
          </a:bodyPr>
          <a:lstStyle/>
          <a:p>
            <a:r>
              <a:rPr lang="de-CH" sz="4400" dirty="0"/>
              <a:t>Modelling</a:t>
            </a:r>
          </a:p>
        </p:txBody>
      </p:sp>
      <p:sp>
        <p:nvSpPr>
          <p:cNvPr id="31" name="CasellaDiTesto 30">
            <a:extLst>
              <a:ext uri="{FF2B5EF4-FFF2-40B4-BE49-F238E27FC236}">
                <a16:creationId xmlns:a16="http://schemas.microsoft.com/office/drawing/2014/main" id="{79270418-08C7-4FC3-BD9C-28822EEAC012}"/>
              </a:ext>
            </a:extLst>
          </p:cNvPr>
          <p:cNvSpPr txBox="1"/>
          <p:nvPr/>
        </p:nvSpPr>
        <p:spPr>
          <a:xfrm>
            <a:off x="927137" y="2038571"/>
            <a:ext cx="2320817" cy="3693319"/>
          </a:xfrm>
          <a:prstGeom prst="rect">
            <a:avLst/>
          </a:prstGeom>
          <a:noFill/>
        </p:spPr>
        <p:txBody>
          <a:bodyPr wrap="square" rtlCol="0">
            <a:spAutoFit/>
          </a:bodyPr>
          <a:lstStyle/>
          <a:p>
            <a:r>
              <a:rPr lang="fr-CH" dirty="0"/>
              <a:t>Train-test set</a:t>
            </a:r>
          </a:p>
          <a:p>
            <a:r>
              <a:rPr lang="fr-CH" dirty="0" err="1"/>
              <a:t>Stratified</a:t>
            </a:r>
            <a:endParaRPr lang="fr-CH" dirty="0"/>
          </a:p>
          <a:p>
            <a:endParaRPr lang="fr-CH" dirty="0"/>
          </a:p>
          <a:p>
            <a:r>
              <a:rPr lang="fr-CH" dirty="0" err="1"/>
              <a:t>Grid</a:t>
            </a:r>
            <a:r>
              <a:rPr lang="fr-CH" dirty="0"/>
              <a:t> </a:t>
            </a:r>
            <a:r>
              <a:rPr lang="fr-CH" dirty="0" err="1"/>
              <a:t>Search</a:t>
            </a:r>
            <a:r>
              <a:rPr lang="fr-CH" dirty="0"/>
              <a:t> </a:t>
            </a:r>
            <a:r>
              <a:rPr lang="fr-CH" dirty="0" err="1"/>
              <a:t>Approach</a:t>
            </a:r>
            <a:endParaRPr lang="fr-CH" dirty="0"/>
          </a:p>
          <a:p>
            <a:r>
              <a:rPr lang="fr-CH" dirty="0"/>
              <a:t>Cross-validation</a:t>
            </a:r>
          </a:p>
          <a:p>
            <a:endParaRPr lang="fr-CH" dirty="0"/>
          </a:p>
          <a:p>
            <a:r>
              <a:rPr lang="fr-CH" dirty="0" err="1"/>
              <a:t>Two</a:t>
            </a:r>
            <a:r>
              <a:rPr lang="fr-CH" dirty="0"/>
              <a:t> Target </a:t>
            </a:r>
            <a:r>
              <a:rPr lang="fr-CH" dirty="0" err="1"/>
              <a:t>Metrics</a:t>
            </a:r>
            <a:endParaRPr lang="fr-CH" dirty="0"/>
          </a:p>
          <a:p>
            <a:r>
              <a:rPr lang="fr-CH" dirty="0"/>
              <a:t>F1-Score</a:t>
            </a:r>
          </a:p>
          <a:p>
            <a:r>
              <a:rPr lang="fr-CH" dirty="0" err="1"/>
              <a:t>Precision</a:t>
            </a:r>
            <a:endParaRPr lang="fr-CH" dirty="0"/>
          </a:p>
          <a:p>
            <a:r>
              <a:rPr lang="fr-CH" dirty="0" err="1"/>
              <a:t>Recall</a:t>
            </a:r>
            <a:endParaRPr lang="fr-CH" dirty="0"/>
          </a:p>
          <a:p>
            <a:r>
              <a:rPr lang="fr-CH" dirty="0" err="1"/>
              <a:t>Harmonic</a:t>
            </a:r>
            <a:r>
              <a:rPr lang="fr-CH" dirty="0"/>
              <a:t> </a:t>
            </a:r>
            <a:r>
              <a:rPr lang="fr-CH" dirty="0" err="1"/>
              <a:t>mean</a:t>
            </a:r>
            <a:endParaRPr lang="fr-CH" dirty="0"/>
          </a:p>
          <a:p>
            <a:endParaRPr lang="fr-CH" dirty="0"/>
          </a:p>
          <a:p>
            <a:r>
              <a:rPr lang="fr-CH" dirty="0"/>
              <a:t>Macro-F1</a:t>
            </a:r>
          </a:p>
        </p:txBody>
      </p:sp>
      <p:sp>
        <p:nvSpPr>
          <p:cNvPr id="36" name="CasellaDiTesto 35">
            <a:extLst>
              <a:ext uri="{FF2B5EF4-FFF2-40B4-BE49-F238E27FC236}">
                <a16:creationId xmlns:a16="http://schemas.microsoft.com/office/drawing/2014/main" id="{293958EB-E397-477A-ADA3-DFE981310FA3}"/>
              </a:ext>
            </a:extLst>
          </p:cNvPr>
          <p:cNvSpPr txBox="1"/>
          <p:nvPr/>
        </p:nvSpPr>
        <p:spPr>
          <a:xfrm>
            <a:off x="9321168" y="1704979"/>
            <a:ext cx="2320817" cy="1200329"/>
          </a:xfrm>
          <a:prstGeom prst="rect">
            <a:avLst/>
          </a:prstGeom>
          <a:noFill/>
        </p:spPr>
        <p:txBody>
          <a:bodyPr wrap="square" rtlCol="0">
            <a:spAutoFit/>
          </a:bodyPr>
          <a:lstStyle/>
          <a:p>
            <a:r>
              <a:rPr lang="fr-CH" dirty="0"/>
              <a:t>Four Imputation Methods</a:t>
            </a:r>
          </a:p>
          <a:p>
            <a:endParaRPr lang="fr-CH" dirty="0"/>
          </a:p>
          <a:p>
            <a:r>
              <a:rPr lang="fr-CH" dirty="0"/>
              <a:t>712 Relevant </a:t>
            </a:r>
            <a:r>
              <a:rPr lang="fr-CH"/>
              <a:t>models</a:t>
            </a:r>
            <a:endParaRPr lang="fr-CH" dirty="0"/>
          </a:p>
        </p:txBody>
      </p:sp>
      <p:pic>
        <p:nvPicPr>
          <p:cNvPr id="16" name="Immagine 15">
            <a:extLst>
              <a:ext uri="{FF2B5EF4-FFF2-40B4-BE49-F238E27FC236}">
                <a16:creationId xmlns:a16="http://schemas.microsoft.com/office/drawing/2014/main" id="{45C42CC5-4B5D-47D4-9E11-FDAC21F609C8}"/>
              </a:ext>
            </a:extLst>
          </p:cNvPr>
          <p:cNvPicPr>
            <a:picLocks noChangeAspect="1"/>
          </p:cNvPicPr>
          <p:nvPr/>
        </p:nvPicPr>
        <p:blipFill>
          <a:blip r:embed="rId3"/>
          <a:stretch>
            <a:fillRect/>
          </a:stretch>
        </p:blipFill>
        <p:spPr>
          <a:xfrm>
            <a:off x="3374907" y="3766021"/>
            <a:ext cx="3397153" cy="575139"/>
          </a:xfrm>
          <a:prstGeom prst="rect">
            <a:avLst/>
          </a:prstGeom>
        </p:spPr>
      </p:pic>
      <p:pic>
        <p:nvPicPr>
          <p:cNvPr id="18" name="Immagine 17">
            <a:extLst>
              <a:ext uri="{FF2B5EF4-FFF2-40B4-BE49-F238E27FC236}">
                <a16:creationId xmlns:a16="http://schemas.microsoft.com/office/drawing/2014/main" id="{3A31E42B-C59D-49B4-86E2-F7DE5BB7494A}"/>
              </a:ext>
            </a:extLst>
          </p:cNvPr>
          <p:cNvPicPr>
            <a:picLocks noChangeAspect="1"/>
          </p:cNvPicPr>
          <p:nvPr/>
        </p:nvPicPr>
        <p:blipFill>
          <a:blip r:embed="rId4"/>
          <a:stretch>
            <a:fillRect/>
          </a:stretch>
        </p:blipFill>
        <p:spPr>
          <a:xfrm>
            <a:off x="3581400" y="4341160"/>
            <a:ext cx="3337415" cy="1876369"/>
          </a:xfrm>
          <a:prstGeom prst="rect">
            <a:avLst/>
          </a:prstGeom>
        </p:spPr>
      </p:pic>
    </p:spTree>
    <p:extLst>
      <p:ext uri="{BB962C8B-B14F-4D97-AF65-F5344CB8AC3E}">
        <p14:creationId xmlns:p14="http://schemas.microsoft.com/office/powerpoint/2010/main" val="316142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r Verbinder 22">
            <a:extLst>
              <a:ext uri="{FF2B5EF4-FFF2-40B4-BE49-F238E27FC236}">
                <a16:creationId xmlns:a16="http://schemas.microsoft.com/office/drawing/2014/main" id="{030EB4DA-F517-480B-BE76-18E1EE9C51FC}"/>
              </a:ext>
            </a:extLst>
          </p:cNvPr>
          <p:cNvCxnSpPr>
            <a:cxnSpLocks/>
          </p:cNvCxnSpPr>
          <p:nvPr/>
        </p:nvCxnSpPr>
        <p:spPr>
          <a:xfrm>
            <a:off x="482921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51285"/>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4829214" y="359657"/>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7514366" y="254218"/>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289A890-15D5-4082-AB77-AF164572E0C6}"/>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Textfeld 24">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Preprocessing</a:t>
            </a:r>
          </a:p>
        </p:txBody>
      </p:sp>
      <p:sp>
        <p:nvSpPr>
          <p:cNvPr id="26" name="Textfeld 25">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7" name="Textfeld 26">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8" name="Textfeld 27">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6E829585-B34F-4E0B-BB61-1E7F085C0A16}"/>
              </a:ext>
            </a:extLst>
          </p:cNvPr>
          <p:cNvSpPr>
            <a:spLocks noGrp="1"/>
          </p:cNvSpPr>
          <p:nvPr>
            <p:ph type="dt" sz="half" idx="10"/>
          </p:nvPr>
        </p:nvSpPr>
        <p:spPr/>
        <p:txBody>
          <a:bodyPr/>
          <a:lstStyle/>
          <a:p>
            <a:fld id="{603E4F4D-713A-47CD-8511-7FDACD1445BE}" type="datetime1">
              <a:rPr lang="en-GB" smtClean="0"/>
              <a:t>28/06/2021</a:t>
            </a:fld>
            <a:endParaRPr lang="de-CH"/>
          </a:p>
        </p:txBody>
      </p:sp>
      <p:sp>
        <p:nvSpPr>
          <p:cNvPr id="3" name="Fußzeilenplatzhalter 2">
            <a:extLst>
              <a:ext uri="{FF2B5EF4-FFF2-40B4-BE49-F238E27FC236}">
                <a16:creationId xmlns:a16="http://schemas.microsoft.com/office/drawing/2014/main" id="{15E5B280-C031-4656-A290-ABEB0D6482C0}"/>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6A32FB5E-57A6-479D-872F-664B4ED33721}"/>
              </a:ext>
            </a:extLst>
          </p:cNvPr>
          <p:cNvSpPr>
            <a:spLocks noGrp="1"/>
          </p:cNvSpPr>
          <p:nvPr>
            <p:ph type="sldNum" sz="quarter" idx="12"/>
          </p:nvPr>
        </p:nvSpPr>
        <p:spPr/>
        <p:txBody>
          <a:bodyPr/>
          <a:lstStyle/>
          <a:p>
            <a:fld id="{2FD792E3-E401-4E03-A367-A0CE4F17704C}" type="slidenum">
              <a:rPr lang="de-CH" smtClean="0"/>
              <a:t>7</a:t>
            </a:fld>
            <a:endParaRPr lang="de-CH"/>
          </a:p>
        </p:txBody>
      </p:sp>
      <p:sp>
        <p:nvSpPr>
          <p:cNvPr id="29" name="Textfeld 4">
            <a:extLst>
              <a:ext uri="{FF2B5EF4-FFF2-40B4-BE49-F238E27FC236}">
                <a16:creationId xmlns:a16="http://schemas.microsoft.com/office/drawing/2014/main" id="{962A16CF-94AD-4165-BB73-E45116B91A7B}"/>
              </a:ext>
            </a:extLst>
          </p:cNvPr>
          <p:cNvSpPr txBox="1"/>
          <p:nvPr/>
        </p:nvSpPr>
        <p:spPr>
          <a:xfrm>
            <a:off x="418560" y="1119167"/>
            <a:ext cx="2494594" cy="769441"/>
          </a:xfrm>
          <a:prstGeom prst="rect">
            <a:avLst/>
          </a:prstGeom>
          <a:noFill/>
        </p:spPr>
        <p:txBody>
          <a:bodyPr wrap="none" rtlCol="0">
            <a:spAutoFit/>
          </a:bodyPr>
          <a:lstStyle/>
          <a:p>
            <a:r>
              <a:rPr lang="de-CH" sz="4400" dirty="0"/>
              <a:t>Modelling</a:t>
            </a:r>
          </a:p>
        </p:txBody>
      </p:sp>
      <p:sp>
        <p:nvSpPr>
          <p:cNvPr id="15" name="CasellaDiTesto 14">
            <a:extLst>
              <a:ext uri="{FF2B5EF4-FFF2-40B4-BE49-F238E27FC236}">
                <a16:creationId xmlns:a16="http://schemas.microsoft.com/office/drawing/2014/main" id="{837A5F6F-8669-4B47-97A2-191BAB0D367F}"/>
              </a:ext>
            </a:extLst>
          </p:cNvPr>
          <p:cNvSpPr txBox="1"/>
          <p:nvPr/>
        </p:nvSpPr>
        <p:spPr>
          <a:xfrm>
            <a:off x="570640" y="2206935"/>
            <a:ext cx="2901329" cy="3416320"/>
          </a:xfrm>
          <a:prstGeom prst="rect">
            <a:avLst/>
          </a:prstGeom>
          <a:noFill/>
        </p:spPr>
        <p:txBody>
          <a:bodyPr wrap="square" rtlCol="0">
            <a:spAutoFit/>
          </a:bodyPr>
          <a:lstStyle/>
          <a:p>
            <a:r>
              <a:rPr lang="fr-CH" dirty="0"/>
              <a:t>Location </a:t>
            </a:r>
            <a:r>
              <a:rPr lang="fr-CH" dirty="0" err="1"/>
              <a:t>prediction</a:t>
            </a:r>
            <a:endParaRPr lang="fr-CH" dirty="0"/>
          </a:p>
          <a:p>
            <a:r>
              <a:rPr lang="fr-CH" dirty="0"/>
              <a:t>All </a:t>
            </a:r>
            <a:r>
              <a:rPr lang="fr-CH" dirty="0" err="1"/>
              <a:t>algorithms</a:t>
            </a:r>
            <a:r>
              <a:rPr lang="fr-CH" dirty="0"/>
              <a:t> </a:t>
            </a:r>
            <a:r>
              <a:rPr lang="fr-CH" dirty="0" err="1"/>
              <a:t>tested</a:t>
            </a:r>
            <a:endParaRPr lang="fr-CH" dirty="0"/>
          </a:p>
          <a:p>
            <a:endParaRPr lang="fr-CH" dirty="0"/>
          </a:p>
          <a:p>
            <a:r>
              <a:rPr lang="fr-CH" dirty="0" err="1"/>
              <a:t>Binary</a:t>
            </a:r>
            <a:r>
              <a:rPr lang="fr-CH" dirty="0"/>
              <a:t> </a:t>
            </a:r>
            <a:r>
              <a:rPr lang="fr-CH" dirty="0" err="1"/>
              <a:t>approach</a:t>
            </a:r>
            <a:endParaRPr lang="fr-CH" dirty="0"/>
          </a:p>
          <a:p>
            <a:r>
              <a:rPr lang="fr-CH" dirty="0"/>
              <a:t> </a:t>
            </a:r>
            <a:r>
              <a:rPr lang="fr-CH" dirty="0" err="1"/>
              <a:t>anterior</a:t>
            </a:r>
            <a:r>
              <a:rPr lang="fr-CH" dirty="0"/>
              <a:t>/</a:t>
            </a:r>
            <a:r>
              <a:rPr lang="fr-CH" dirty="0" err="1"/>
              <a:t>posterior</a:t>
            </a:r>
            <a:endParaRPr lang="fr-CH" dirty="0"/>
          </a:p>
          <a:p>
            <a:r>
              <a:rPr lang="fr-CH" dirty="0" err="1"/>
              <a:t>Results</a:t>
            </a:r>
            <a:r>
              <a:rPr lang="fr-CH" dirty="0"/>
              <a:t> Macro-F1 0,49, </a:t>
            </a:r>
            <a:r>
              <a:rPr lang="fr-CH" dirty="0" err="1"/>
              <a:t>expected</a:t>
            </a:r>
            <a:r>
              <a:rPr lang="fr-CH" dirty="0"/>
              <a:t> 0,5</a:t>
            </a:r>
          </a:p>
          <a:p>
            <a:endParaRPr lang="fr-CH" dirty="0"/>
          </a:p>
          <a:p>
            <a:r>
              <a:rPr lang="fr-CH" dirty="0" err="1"/>
              <a:t>Multiclass</a:t>
            </a:r>
            <a:r>
              <a:rPr lang="fr-CH" dirty="0"/>
              <a:t> </a:t>
            </a:r>
            <a:r>
              <a:rPr lang="fr-CH" dirty="0" err="1"/>
              <a:t>approach</a:t>
            </a:r>
            <a:endParaRPr lang="fr-CH" dirty="0"/>
          </a:p>
          <a:p>
            <a:r>
              <a:rPr lang="fr-CH" dirty="0"/>
              <a:t> Four classes</a:t>
            </a:r>
          </a:p>
          <a:p>
            <a:r>
              <a:rPr lang="fr-CH" dirty="0" err="1"/>
              <a:t>Results</a:t>
            </a:r>
            <a:r>
              <a:rPr lang="fr-CH" dirty="0"/>
              <a:t> Macro-F1 0,24, </a:t>
            </a:r>
            <a:r>
              <a:rPr lang="fr-CH" dirty="0" err="1"/>
              <a:t>expected</a:t>
            </a:r>
            <a:r>
              <a:rPr lang="fr-CH" dirty="0"/>
              <a:t> 0,25</a:t>
            </a:r>
          </a:p>
        </p:txBody>
      </p:sp>
      <p:sp>
        <p:nvSpPr>
          <p:cNvPr id="32" name="CasellaDiTesto 31">
            <a:extLst>
              <a:ext uri="{FF2B5EF4-FFF2-40B4-BE49-F238E27FC236}">
                <a16:creationId xmlns:a16="http://schemas.microsoft.com/office/drawing/2014/main" id="{6E7EAE73-7513-4028-B13B-386A8C4701D4}"/>
              </a:ext>
            </a:extLst>
          </p:cNvPr>
          <p:cNvSpPr txBox="1"/>
          <p:nvPr/>
        </p:nvSpPr>
        <p:spPr>
          <a:xfrm>
            <a:off x="6822157" y="2206935"/>
            <a:ext cx="2261936" cy="923330"/>
          </a:xfrm>
          <a:prstGeom prst="rect">
            <a:avLst/>
          </a:prstGeom>
          <a:noFill/>
        </p:spPr>
        <p:txBody>
          <a:bodyPr wrap="square" rtlCol="0">
            <a:spAutoFit/>
          </a:bodyPr>
          <a:lstStyle/>
          <a:p>
            <a:r>
              <a:rPr lang="fr-CH" dirty="0" err="1"/>
              <a:t>Category</a:t>
            </a:r>
            <a:endParaRPr lang="fr-CH" dirty="0"/>
          </a:p>
          <a:p>
            <a:endParaRPr lang="fr-CH" dirty="0"/>
          </a:p>
          <a:p>
            <a:r>
              <a:rPr lang="fr-CH" dirty="0" err="1"/>
              <a:t>Results</a:t>
            </a:r>
            <a:r>
              <a:rPr lang="fr-CH" dirty="0"/>
              <a:t> Macro-F1 0,24</a:t>
            </a:r>
          </a:p>
        </p:txBody>
      </p:sp>
      <p:sp>
        <p:nvSpPr>
          <p:cNvPr id="33" name="CasellaDiTesto 32">
            <a:extLst>
              <a:ext uri="{FF2B5EF4-FFF2-40B4-BE49-F238E27FC236}">
                <a16:creationId xmlns:a16="http://schemas.microsoft.com/office/drawing/2014/main" id="{265BC6E1-6FAE-4194-AC51-8B961B6B033B}"/>
              </a:ext>
            </a:extLst>
          </p:cNvPr>
          <p:cNvSpPr txBox="1"/>
          <p:nvPr/>
        </p:nvSpPr>
        <p:spPr>
          <a:xfrm>
            <a:off x="9106198" y="2234041"/>
            <a:ext cx="2811943" cy="2862322"/>
          </a:xfrm>
          <a:prstGeom prst="rect">
            <a:avLst/>
          </a:prstGeom>
          <a:noFill/>
        </p:spPr>
        <p:txBody>
          <a:bodyPr wrap="square" rtlCol="0">
            <a:spAutoFit/>
          </a:bodyPr>
          <a:lstStyle/>
          <a:p>
            <a:r>
              <a:rPr lang="fr-CH" dirty="0" err="1"/>
              <a:t>Specific</a:t>
            </a:r>
            <a:r>
              <a:rPr lang="fr-CH" dirty="0"/>
              <a:t> </a:t>
            </a:r>
            <a:r>
              <a:rPr lang="fr-CH" dirty="0" err="1"/>
              <a:t>Diagnosis</a:t>
            </a:r>
            <a:endParaRPr lang="fr-CH" dirty="0"/>
          </a:p>
          <a:p>
            <a:endParaRPr lang="fr-CH" dirty="0"/>
          </a:p>
          <a:p>
            <a:r>
              <a:rPr lang="fr-CH" dirty="0"/>
              <a:t>High </a:t>
            </a:r>
            <a:r>
              <a:rPr lang="fr-CH" dirty="0" err="1"/>
              <a:t>target</a:t>
            </a:r>
            <a:r>
              <a:rPr lang="fr-CH" dirty="0"/>
              <a:t> </a:t>
            </a:r>
            <a:r>
              <a:rPr lang="fr-CH" dirty="0" err="1"/>
              <a:t>number</a:t>
            </a:r>
            <a:endParaRPr lang="fr-CH" dirty="0"/>
          </a:p>
          <a:p>
            <a:r>
              <a:rPr lang="fr-CH" dirty="0" err="1"/>
              <a:t>Idiopathic</a:t>
            </a:r>
            <a:r>
              <a:rPr lang="fr-CH" dirty="0"/>
              <a:t> </a:t>
            </a:r>
            <a:r>
              <a:rPr lang="fr-CH" dirty="0" err="1"/>
              <a:t>undersampling</a:t>
            </a:r>
            <a:endParaRPr lang="fr-CH" dirty="0"/>
          </a:p>
          <a:p>
            <a:r>
              <a:rPr lang="fr-CH" dirty="0"/>
              <a:t>And </a:t>
            </a:r>
            <a:r>
              <a:rPr lang="fr-CH" dirty="0" err="1"/>
              <a:t>other</a:t>
            </a:r>
            <a:r>
              <a:rPr lang="fr-CH" dirty="0"/>
              <a:t> </a:t>
            </a:r>
            <a:r>
              <a:rPr lang="fr-CH" dirty="0" err="1"/>
              <a:t>steps</a:t>
            </a:r>
            <a:endParaRPr lang="fr-CH" dirty="0"/>
          </a:p>
          <a:p>
            <a:endParaRPr lang="fr-CH" dirty="0"/>
          </a:p>
          <a:p>
            <a:r>
              <a:rPr lang="fr-CH" dirty="0"/>
              <a:t>27 to 12 classes</a:t>
            </a:r>
          </a:p>
          <a:p>
            <a:endParaRPr lang="fr-CH" dirty="0"/>
          </a:p>
          <a:p>
            <a:r>
              <a:rPr lang="fr-CH" dirty="0" err="1"/>
              <a:t>Results</a:t>
            </a:r>
            <a:r>
              <a:rPr lang="fr-CH" dirty="0"/>
              <a:t> Macro-F1 0,07, 0,083 </a:t>
            </a:r>
            <a:r>
              <a:rPr lang="fr-CH" dirty="0" err="1"/>
              <a:t>expected</a:t>
            </a:r>
            <a:endParaRPr lang="fr-CH" dirty="0"/>
          </a:p>
        </p:txBody>
      </p:sp>
      <p:sp>
        <p:nvSpPr>
          <p:cNvPr id="34" name="CasellaDiTesto 33">
            <a:extLst>
              <a:ext uri="{FF2B5EF4-FFF2-40B4-BE49-F238E27FC236}">
                <a16:creationId xmlns:a16="http://schemas.microsoft.com/office/drawing/2014/main" id="{41042B96-F941-4CE5-9794-4D633B0209F8}"/>
              </a:ext>
            </a:extLst>
          </p:cNvPr>
          <p:cNvSpPr txBox="1"/>
          <p:nvPr/>
        </p:nvSpPr>
        <p:spPr>
          <a:xfrm>
            <a:off x="3471969" y="2206935"/>
            <a:ext cx="2901329" cy="923330"/>
          </a:xfrm>
          <a:prstGeom prst="rect">
            <a:avLst/>
          </a:prstGeom>
          <a:noFill/>
        </p:spPr>
        <p:txBody>
          <a:bodyPr wrap="square" rtlCol="0">
            <a:spAutoFit/>
          </a:bodyPr>
          <a:lstStyle/>
          <a:p>
            <a:r>
              <a:rPr lang="fr-CH" dirty="0"/>
              <a:t>One vs. All </a:t>
            </a:r>
            <a:r>
              <a:rPr lang="fr-CH" dirty="0" err="1"/>
              <a:t>approach</a:t>
            </a:r>
            <a:endParaRPr lang="fr-CH" dirty="0"/>
          </a:p>
          <a:p>
            <a:r>
              <a:rPr lang="fr-CH" dirty="0" err="1"/>
              <a:t>Extract</a:t>
            </a:r>
            <a:r>
              <a:rPr lang="fr-CH" dirty="0"/>
              <a:t> </a:t>
            </a:r>
            <a:r>
              <a:rPr lang="fr-CH" dirty="0" err="1"/>
              <a:t>feature</a:t>
            </a:r>
            <a:r>
              <a:rPr lang="fr-CH" dirty="0"/>
              <a:t> importance</a:t>
            </a:r>
          </a:p>
          <a:p>
            <a:r>
              <a:rPr lang="fr-CH" dirty="0" err="1"/>
              <a:t>XGBoost</a:t>
            </a:r>
            <a:endParaRPr lang="fr-CH" dirty="0"/>
          </a:p>
        </p:txBody>
      </p:sp>
    </p:spTree>
    <p:extLst>
      <p:ext uri="{BB962C8B-B14F-4D97-AF65-F5344CB8AC3E}">
        <p14:creationId xmlns:p14="http://schemas.microsoft.com/office/powerpoint/2010/main" val="171262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702</TotalTime>
  <Words>351</Words>
  <Application>Microsoft Office PowerPoint</Application>
  <PresentationFormat>Widescreen</PresentationFormat>
  <Paragraphs>134</Paragraphs>
  <Slides>7</Slides>
  <Notes>7</Notes>
  <HiddenSlides>0</HiddenSlides>
  <MMClips>0</MMClips>
  <ScaleCrop>false</ScaleCrop>
  <HeadingPairs>
    <vt:vector size="6" baseType="variant">
      <vt:variant>
        <vt:lpstr>Caratteri utilizzati</vt:lpstr>
      </vt:variant>
      <vt:variant>
        <vt:i4>11</vt:i4>
      </vt:variant>
      <vt:variant>
        <vt:lpstr>Tema</vt:lpstr>
      </vt:variant>
      <vt:variant>
        <vt:i4>1</vt:i4>
      </vt:variant>
      <vt:variant>
        <vt:lpstr>Titoli diapositive</vt:lpstr>
      </vt:variant>
      <vt:variant>
        <vt:i4>7</vt:i4>
      </vt:variant>
    </vt:vector>
  </HeadingPairs>
  <TitlesOfParts>
    <vt:vector size="19" baseType="lpstr">
      <vt:lpstr>Arial</vt:lpstr>
      <vt:lpstr>Calibri</vt:lpstr>
      <vt:lpstr>Calibri Light</vt:lpstr>
      <vt:lpstr>Helvetica Neue</vt:lpstr>
      <vt:lpstr>Helvetica Neue Light</vt:lpstr>
      <vt:lpstr>Roboto Medium</vt:lpstr>
      <vt:lpstr>Roboto Thin</vt:lpstr>
      <vt:lpstr>Segoe UI</vt:lpstr>
      <vt:lpstr>Segoe UI Light</vt:lpstr>
      <vt:lpstr>Segoe UI Semibold</vt:lpstr>
      <vt:lpstr>Segoe UI Semilight</vt:lpstr>
      <vt:lpstr>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Studer Roman</dc:creator>
  <cp:lastModifiedBy>ARAU</cp:lastModifiedBy>
  <cp:revision>198</cp:revision>
  <cp:lastPrinted>2018-05-17T12:22:42Z</cp:lastPrinted>
  <dcterms:created xsi:type="dcterms:W3CDTF">2018-01-08T12:28:40Z</dcterms:created>
  <dcterms:modified xsi:type="dcterms:W3CDTF">2021-06-27T22:47:21Z</dcterms:modified>
</cp:coreProperties>
</file>